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g" ContentType="image/jpeg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71.xml" ContentType="application/vnd.openxmlformats-officedocument.presentationml.slide+xml"/>
  <Override PartName="/ppt/slideLayouts/slideLayout7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handoutMasters/handoutMaster11.xml" ContentType="application/vnd.openxmlformats-officedocument.presentationml.handoutMaster+xml"/>
  <Override PartName="/ppt/theme/theme32.xml" ContentType="application/vnd.openxmlformats-officedocument.theme+xml"/>
  <Override PartName="/ppt/authors.xml" ContentType="application/vnd.ms-powerpoint.authors+xml"/>
  <Override PartName="/ppt/slides/slide22.xml" ContentType="application/vnd.openxmlformats-officedocument.presentationml.slide+xml"/>
  <Override PartName="/customXml/item3.xml" ContentType="application/xml"/>
  <Override PartName="/customXml/itemProps31.xml" ContentType="application/vnd.openxmlformats-officedocument.customXmlProperties+xml"/>
  <Override PartName="/ppt/slides/slide63.xml" ContentType="application/vnd.openxmlformats-officedocument.presentationml.slide+xml"/>
  <Override PartName="/ppt/diagrams/layout21.xml" ContentType="application/vnd.openxmlformats-officedocument.drawingml.diagramLayout+xml"/>
  <Override PartName="/ppt/diagrams/data21.xml" ContentType="application/vnd.openxmlformats-officedocument.drawingml.diagramData+xml"/>
  <Override PartName="/ppt/diagrams/drawing2.xml" ContentType="application/vnd.ms-office.drawingml.diagramDrawing+xml"/>
  <Override PartName="/ppt/diagrams/colors21.xml" ContentType="application/vnd.openxmlformats-officedocument.drawingml.diagramColors+xml"/>
  <Override PartName="/ppt/diagrams/quickStyle21.xml" ContentType="application/vnd.openxmlformats-officedocument.drawingml.diagramStyle+xml"/>
  <Override PartName="/ppt/notesMasters/notesMaster11.xml" ContentType="application/vnd.openxmlformats-officedocument.presentationml.notesMaster+xml"/>
  <Override PartName="/ppt/theme/theme23.xml" ContentType="application/vnd.openxmlformats-officedocument.theme+xml"/>
  <Override PartName="/ppt/tableStyles.xml" ContentType="application/vnd.openxmlformats-officedocument.presentationml.tableStyles+xml"/>
  <Override PartName="/ppt/slides/slide14.xml" ContentType="application/vnd.openxmlformats-officedocument.presentationml.slide+xml"/>
  <Override PartName="/customXml/item22.xml" ContentType="application/xml"/>
  <Override PartName="/customXml/itemProps22.xml" ContentType="application/vnd.openxmlformats-officedocument.customXmlProperties+xml"/>
  <Override PartName="/ppt/slides/slide55.xml" ContentType="application/vnd.openxmlformats-officedocument.presentationml.slide+xml"/>
  <Override PartName="/ppt/diagrams/layout12.xml" ContentType="application/vnd.openxmlformats-officedocument.drawingml.diagramLayout+xml"/>
  <Override PartName="/ppt/diagrams/data12.xml" ContentType="application/vnd.openxmlformats-officedocument.drawingml.diagramData+xml"/>
  <Override PartName="/ppt/diagrams/drawing12.xml" ContentType="application/vnd.ms-office.drawingml.diagramDrawing+xml"/>
  <Override PartName="/ppt/diagrams/colors12.xml" ContentType="application/vnd.openxmlformats-officedocument.drawingml.diagramColors+xml"/>
  <Override PartName="/ppt/diagrams/quickStyle12.xml" ContentType="application/vnd.openxmlformats-officedocument.drawingml.diagramStyle+xml"/>
  <Override PartName="/ppt/slides/slide106.xml" ContentType="application/vnd.openxmlformats-officedocument.presentationml.slide+xml"/>
  <Override PartName="/ppt/slides/slide47.xml" ContentType="application/vnd.openxmlformats-officedocument.presentationml.slide+xml"/>
  <Override PartName="/ppt/viewProps.xml" ContentType="application/vnd.openxmlformats-officedocument.presentationml.viewProps+xml"/>
  <Override PartName="/ppt/slides/slide98.xml" ContentType="application/vnd.openxmlformats-officedocument.presentationml.slide+xml"/>
  <Override PartName="/customXml/item13.xml" ContentType="application/xml"/>
  <Override PartName="/customXml/itemProps13.xml" ContentType="application/vnd.openxmlformats-officedocument.customXmlProperties+xml"/>
  <Override PartName="/ppt/slides/slide39.xml" ContentType="application/vnd.openxmlformats-officedocument.presentationml.slide+xml"/>
  <Override PartName="/ppt/slides/slide810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microsoft.com/office/2020/02/relationships/classificationlabels" Target="/docMetadata/LabelInfo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2" r:id="rId2"/>
    <p:sldId id="293" r:id="rId3"/>
    <p:sldId id="294" r:id="rId4"/>
    <p:sldId id="295" r:id="rId5"/>
    <p:sldId id="297" r:id="rId6"/>
    <p:sldId id="298" r:id="rId7"/>
    <p:sldId id="299" r:id="rId8"/>
    <p:sldId id="300" r:id="rId9"/>
    <p:sldId id="301" r:id="rId10"/>
    <p:sldId id="30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296" autoAdjust="0"/>
  </p:normalViewPr>
  <p:slideViewPr>
    <p:cSldViewPr snapToGrid="0">
      <p:cViewPr>
        <p:scale>
          <a:sx n="100" d="100"/>
          <a:sy n="100" d="100"/>
        </p:scale>
        <p:origin x="58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27" y="3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1.xml" Id="rId8" /><Relationship Type="http://schemas.openxmlformats.org/officeDocument/2006/relationships/handoutMaster" Target="/ppt/handoutMasters/handoutMaster11.xml" Id="rId13" /><Relationship Type="http://schemas.microsoft.com/office/2018/10/relationships/authors" Target="/ppt/authors.xml" Id="rId18" /><Relationship Type="http://schemas.openxmlformats.org/officeDocument/2006/relationships/slide" Target="/ppt/slides/slide22.xml" Id="rId3" /><Relationship Type="http://schemas.openxmlformats.org/officeDocument/2006/relationships/customXml" Target="/customXml/item3.xml" Id="rId21" /><Relationship Type="http://schemas.openxmlformats.org/officeDocument/2006/relationships/slide" Target="/ppt/slides/slide63.xml" Id="rId7" /><Relationship Type="http://schemas.openxmlformats.org/officeDocument/2006/relationships/notesMaster" Target="/ppt/notesMasters/notesMaster11.xml" Id="rId12" /><Relationship Type="http://schemas.openxmlformats.org/officeDocument/2006/relationships/tableStyles" Target="/ppt/tableStyles.xml" Id="rId17" /><Relationship Type="http://schemas.openxmlformats.org/officeDocument/2006/relationships/slide" Target="/ppt/slides/slide14.xml" Id="rId2" /><Relationship Type="http://schemas.openxmlformats.org/officeDocument/2006/relationships/theme" Target="/ppt/theme/theme11.xml" Id="rId16" /><Relationship Type="http://schemas.openxmlformats.org/officeDocument/2006/relationships/customXml" Target="/customXml/item22.xml" Id="rId20" /><Relationship Type="http://schemas.openxmlformats.org/officeDocument/2006/relationships/slideMaster" Target="/ppt/slideMasters/slideMaster11.xml" Id="rId1" /><Relationship Type="http://schemas.openxmlformats.org/officeDocument/2006/relationships/slide" Target="/ppt/slides/slide55.xml" Id="rId6" /><Relationship Type="http://schemas.openxmlformats.org/officeDocument/2006/relationships/slide" Target="/ppt/slides/slide106.xml" Id="rId11" /><Relationship Type="http://schemas.openxmlformats.org/officeDocument/2006/relationships/slide" Target="/ppt/slides/slide47.xml" Id="rId5" /><Relationship Type="http://schemas.openxmlformats.org/officeDocument/2006/relationships/viewProps" Target="/ppt/viewProps.xml" Id="rId15" /><Relationship Type="http://schemas.openxmlformats.org/officeDocument/2006/relationships/slide" Target="/ppt/slides/slide98.xml" Id="rId10" /><Relationship Type="http://schemas.openxmlformats.org/officeDocument/2006/relationships/customXml" Target="/customXml/item13.xml" Id="rId19" /><Relationship Type="http://schemas.openxmlformats.org/officeDocument/2006/relationships/slide" Target="/ppt/slides/slide39.xml" Id="rId4" /><Relationship Type="http://schemas.openxmlformats.org/officeDocument/2006/relationships/slide" Target="/ppt/slides/slide810.xml" Id="rId9" /><Relationship Type="http://schemas.openxmlformats.org/officeDocument/2006/relationships/presProps" Target="/ppt/presProps.xml" Id="rId14" /></Relationships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2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23FB80-F2BD-4DDE-80B1-76F84FE09A02}">
      <dgm:prSet phldrT="[Text]" custT="1"/>
      <dgm:spPr>
        <a:noFill/>
        <a:ln>
          <a:solidFill>
            <a:schemeClr val="accent2">
              <a:lumMod val="20000"/>
              <a:lumOff val="80000"/>
            </a:schemeClr>
          </a:solidFill>
        </a:ln>
      </dgm:spPr>
      <dgm:t>
        <a:bodyPr tIns="0" bIns="0" anchor="ctr"/>
        <a:lstStyle/>
        <a:p>
          <a:pPr>
            <a:lnSpc>
              <a:spcPct val="110000"/>
            </a:lnSpc>
            <a:spcAft>
              <a:spcPts val="0"/>
            </a:spcAft>
            <a:defRPr b="1"/>
          </a:pPr>
          <a:r>
            <a:rPr lang="en-US" sz="1000" b="1" i="0" spc="300" baseline="0" dirty="0">
              <a:solidFill>
                <a:schemeClr val="accent2"/>
              </a:solidFill>
              <a:latin typeface="Kalinga" panose="020B0502040204020203" pitchFamily="34" charset="0"/>
              <a:cs typeface="Kalinga" panose="020B0502040204020203" pitchFamily="34" charset="0"/>
            </a:rPr>
            <a:t>JANUARY 15TH</a:t>
          </a:r>
        </a:p>
      </dgm:t>
    </dgm:pt>
    <dgm:pt modelId="{9B1CA3FF-D252-4AF5-8F50-CFC93ACA9175}" type="parTrans" cxnId="{5BF3B7B1-A779-4E2D-8625-77DE0CA38FEE}">
      <dgm:prSet/>
      <dgm:spPr/>
      <dgm:t>
        <a:bodyPr/>
        <a:lstStyle/>
        <a:p>
          <a:endParaRPr lang="en-US"/>
        </a:p>
      </dgm:t>
    </dgm:pt>
    <dgm:pt modelId="{EBE862E1-9761-4AA7-AA00-BD79FA3B27DD}" type="sibTrans" cxnId="{5BF3B7B1-A779-4E2D-8625-77DE0CA38FEE}">
      <dgm:prSet/>
      <dgm:spPr/>
      <dgm:t>
        <a:bodyPr/>
        <a:lstStyle/>
        <a:p>
          <a:endParaRPr lang="en-US"/>
        </a:p>
      </dgm:t>
    </dgm:pt>
    <dgm:pt modelId="{245E128E-7700-4C91-9411-CDD1DCA94D67}">
      <dgm:prSet phldrT="[Text]" custT="1"/>
      <dgm:spPr>
        <a:noFill/>
        <a:ln>
          <a:noFill/>
        </a:ln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Hans Luther forms German government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B4D95EBA-0423-4AFA-B379-E030341B1F23}" type="parTrans" cxnId="{68D35F9D-DABF-4E5A-94D4-F988D8E84907}">
      <dgm:prSet/>
      <dgm:spPr/>
      <dgm:t>
        <a:bodyPr/>
        <a:lstStyle/>
        <a:p>
          <a:endParaRPr lang="en-US"/>
        </a:p>
      </dgm:t>
    </dgm:pt>
    <dgm:pt modelId="{4963BA97-D4C5-477B-9B0D-68DB38F61579}" type="sibTrans" cxnId="{68D35F9D-DABF-4E5A-94D4-F988D8E84907}">
      <dgm:prSet/>
      <dgm:spPr/>
      <dgm:t>
        <a:bodyPr/>
        <a:lstStyle/>
        <a:p>
          <a:endParaRPr lang="en-US"/>
        </a:p>
      </dgm:t>
    </dgm:pt>
    <dgm:pt modelId="{2DC4903D-31E8-4ED6-875F-63877788B702}">
      <dgm:prSet phldrT="[Text]" custT="1"/>
      <dgm:spPr>
        <a:noFill/>
        <a:ln>
          <a:solidFill>
            <a:schemeClr val="accent2">
              <a:lumMod val="20000"/>
              <a:lumOff val="80000"/>
            </a:schemeClr>
          </a:solidFill>
        </a:ln>
      </dgm:spPr>
      <dgm:t>
        <a:bodyPr tIns="0" bIns="0" anchor="ctr"/>
        <a:lstStyle/>
        <a:p>
          <a:pPr>
            <a:lnSpc>
              <a:spcPct val="110000"/>
            </a:lnSpc>
            <a:spcAft>
              <a:spcPts val="0"/>
            </a:spcAft>
            <a:defRPr b="1"/>
          </a:pPr>
          <a:r>
            <a:rPr lang="en-US" sz="1000" b="1" i="0" spc="300" baseline="0" dirty="0">
              <a:solidFill>
                <a:schemeClr val="accent2"/>
              </a:solidFill>
              <a:latin typeface="Kalinga" panose="020B0502040204020203" pitchFamily="34" charset="0"/>
              <a:cs typeface="Kalinga" panose="020B0502040204020203" pitchFamily="34" charset="0"/>
            </a:rPr>
            <a:t>JUNE 17TH</a:t>
          </a:r>
        </a:p>
      </dgm:t>
    </dgm:pt>
    <dgm:pt modelId="{A18F8C20-9A13-44DB-9E45-C2DE49ACE5D9}" type="parTrans" cxnId="{A319CB69-6926-431D-A805-EACBFA83FA66}">
      <dgm:prSet/>
      <dgm:spPr/>
      <dgm:t>
        <a:bodyPr/>
        <a:lstStyle/>
        <a:p>
          <a:endParaRPr lang="en-US"/>
        </a:p>
      </dgm:t>
    </dgm:pt>
    <dgm:pt modelId="{EBFDEA83-93E5-4D72-A672-078838B258F5}" type="sibTrans" cxnId="{A319CB69-6926-431D-A805-EACBFA83FA66}">
      <dgm:prSet/>
      <dgm:spPr/>
      <dgm:t>
        <a:bodyPr/>
        <a:lstStyle/>
        <a:p>
          <a:endParaRPr lang="en-US"/>
        </a:p>
      </dgm:t>
    </dgm:pt>
    <dgm:pt modelId="{A9FB790A-3E33-4887-962E-7206A01AD84F}">
      <dgm:prSet phldrT="[Text]" custT="1"/>
      <dgm:spPr>
        <a:noFill/>
        <a:ln>
          <a:noFill/>
        </a:ln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British rock band Led Zeppelin begin their last European tour</a:t>
          </a:r>
          <a:r>
            <a:rPr lang="en-US" sz="1200" dirty="0">
              <a:latin typeface="Kalinga" panose="020B0502040204020203" pitchFamily="34" charset="0"/>
              <a:cs typeface="Kalinga" panose="020B0502040204020203" pitchFamily="34" charset="0"/>
            </a:rPr>
            <a:t> 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2E34BE83-4A83-4B5F-8976-D4AC57FE5007}" type="parTrans" cxnId="{607143D0-C26B-448B-8E8C-A8A46198F0C6}">
      <dgm:prSet/>
      <dgm:spPr/>
      <dgm:t>
        <a:bodyPr/>
        <a:lstStyle/>
        <a:p>
          <a:endParaRPr lang="en-US"/>
        </a:p>
      </dgm:t>
    </dgm:pt>
    <dgm:pt modelId="{A18338C2-0675-4B1C-898F-3D939F41C34C}" type="sibTrans" cxnId="{607143D0-C26B-448B-8E8C-A8A46198F0C6}">
      <dgm:prSet/>
      <dgm:spPr/>
      <dgm:t>
        <a:bodyPr/>
        <a:lstStyle/>
        <a:p>
          <a:endParaRPr lang="en-US"/>
        </a:p>
      </dgm:t>
    </dgm:pt>
    <dgm:pt modelId="{8A93A940-284B-49B0-9D89-5FA2B3B3C7E5}">
      <dgm:prSet phldrT="[Text]" custT="1"/>
      <dgm:spPr>
        <a:noFill/>
        <a:ln>
          <a:solidFill>
            <a:schemeClr val="accent2">
              <a:lumMod val="20000"/>
              <a:lumOff val="80000"/>
            </a:schemeClr>
          </a:solidFill>
        </a:ln>
      </dgm:spPr>
      <dgm:t>
        <a:bodyPr tIns="0" bIns="0" anchor="ctr"/>
        <a:lstStyle/>
        <a:p>
          <a:pPr>
            <a:lnSpc>
              <a:spcPct val="110000"/>
            </a:lnSpc>
            <a:spcAft>
              <a:spcPts val="0"/>
            </a:spcAft>
            <a:defRPr b="1"/>
          </a:pPr>
          <a:r>
            <a:rPr lang="en-US" sz="1000" b="1" i="0" spc="300" baseline="0" dirty="0">
              <a:solidFill>
                <a:schemeClr val="accent2"/>
              </a:solidFill>
              <a:latin typeface="Kalinga" panose="020B0502040204020203" pitchFamily="34" charset="0"/>
              <a:cs typeface="Kalinga" panose="020B0502040204020203" pitchFamily="34" charset="0"/>
            </a:rPr>
            <a:t>JULY 18TH</a:t>
          </a:r>
        </a:p>
      </dgm:t>
    </dgm:pt>
    <dgm:pt modelId="{CD96219D-3688-4138-ACC9-901ED9FEACCC}" type="parTrans" cxnId="{982D7B44-1518-4DD0-82D4-8A3901DD95E9}">
      <dgm:prSet/>
      <dgm:spPr/>
      <dgm:t>
        <a:bodyPr/>
        <a:lstStyle/>
        <a:p>
          <a:endParaRPr lang="en-US"/>
        </a:p>
      </dgm:t>
    </dgm:pt>
    <dgm:pt modelId="{E0447E4A-3C15-4884-AEBE-804149EBD331}" type="sibTrans" cxnId="{982D7B44-1518-4DD0-82D4-8A3901DD95E9}">
      <dgm:prSet/>
      <dgm:spPr/>
      <dgm:t>
        <a:bodyPr/>
        <a:lstStyle/>
        <a:p>
          <a:endParaRPr lang="en-US"/>
        </a:p>
      </dgm:t>
    </dgm:pt>
    <dgm:pt modelId="{6BA5F3BE-D53A-42E0-A7FE-674B99BD07E6}">
      <dgm:prSet phldrT="[Text]" custT="1"/>
      <dgm:spPr>
        <a:noFill/>
        <a:ln>
          <a:noFill/>
        </a:ln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Billy Joel's album tops US charts, featuring "It's Still Rock 'n' Roll to Me"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9484BBA1-86EE-4AA2-B94A-A26EED0EFB1E}" type="parTrans" cxnId="{6AEB3B94-8522-4F42-A6BC-BC55C5AED92F}">
      <dgm:prSet/>
      <dgm:spPr/>
      <dgm:t>
        <a:bodyPr/>
        <a:lstStyle/>
        <a:p>
          <a:endParaRPr lang="en-US"/>
        </a:p>
      </dgm:t>
    </dgm:pt>
    <dgm:pt modelId="{48C67DB7-8AA6-454C-83AE-A16B3B9F45FF}" type="sibTrans" cxnId="{6AEB3B94-8522-4F42-A6BC-BC55C5AED92F}">
      <dgm:prSet/>
      <dgm:spPr/>
      <dgm:t>
        <a:bodyPr/>
        <a:lstStyle/>
        <a:p>
          <a:endParaRPr lang="en-US"/>
        </a:p>
      </dgm:t>
    </dgm:pt>
    <dgm:pt modelId="{F01D5F9E-ABC5-4560-ACB4-E6CFBC60BFF2}">
      <dgm:prSet custT="1"/>
      <dgm:spPr>
        <a:noFill/>
        <a:ln>
          <a:solidFill>
            <a:schemeClr val="accent2">
              <a:lumMod val="20000"/>
              <a:lumOff val="80000"/>
            </a:schemeClr>
          </a:solidFill>
        </a:ln>
      </dgm:spPr>
      <dgm:t>
        <a:bodyPr tIns="0" bIns="0" anchor="ctr"/>
        <a:lstStyle/>
        <a:p>
          <a:pPr>
            <a:lnSpc>
              <a:spcPct val="110000"/>
            </a:lnSpc>
            <a:spcAft>
              <a:spcPts val="0"/>
            </a:spcAft>
            <a:defRPr b="1"/>
          </a:pPr>
          <a:r>
            <a:rPr lang="en-US" sz="1000" b="1" i="0" spc="300" baseline="0" dirty="0">
              <a:solidFill>
                <a:schemeClr val="accent2"/>
              </a:solidFill>
              <a:latin typeface="Kalinga" panose="020B0502040204020203" pitchFamily="34" charset="0"/>
              <a:cs typeface="Kalinga" panose="020B0502040204020203" pitchFamily="34" charset="0"/>
            </a:rPr>
            <a:t>FEBRUARY 5TH</a:t>
          </a:r>
        </a:p>
      </dgm:t>
    </dgm:pt>
    <dgm:pt modelId="{FEAC3315-4B36-4E3C-89B3-70A50C7F13CC}" type="parTrans" cxnId="{4B61AF65-3991-4A24-9475-D4AA0127738F}">
      <dgm:prSet/>
      <dgm:spPr/>
      <dgm:t>
        <a:bodyPr/>
        <a:lstStyle/>
        <a:p>
          <a:endParaRPr lang="en-US"/>
        </a:p>
      </dgm:t>
    </dgm:pt>
    <dgm:pt modelId="{36ABC0D0-B41E-401C-840C-2AFBE73989B4}" type="sibTrans" cxnId="{4B61AF65-3991-4A24-9475-D4AA0127738F}">
      <dgm:prSet/>
      <dgm:spPr/>
      <dgm:t>
        <a:bodyPr/>
        <a:lstStyle/>
        <a:p>
          <a:endParaRPr lang="en-US"/>
        </a:p>
      </dgm:t>
    </dgm:pt>
    <dgm:pt modelId="{454D56AF-0D14-43A4-A4AA-2274946C5116}">
      <dgm:prSet custT="1"/>
      <dgm:spPr>
        <a:noFill/>
        <a:ln>
          <a:solidFill>
            <a:schemeClr val="accent2">
              <a:lumMod val="20000"/>
              <a:lumOff val="80000"/>
            </a:schemeClr>
          </a:solidFill>
        </a:ln>
      </dgm:spPr>
      <dgm:t>
        <a:bodyPr tIns="0" bIns="0" anchor="ctr"/>
        <a:lstStyle/>
        <a:p>
          <a:pPr>
            <a:lnSpc>
              <a:spcPct val="110000"/>
            </a:lnSpc>
            <a:spcAft>
              <a:spcPts val="0"/>
            </a:spcAft>
            <a:defRPr b="1"/>
          </a:pPr>
          <a:r>
            <a:rPr lang="en-US" sz="1000" b="1" i="0" spc="300" baseline="0" dirty="0">
              <a:solidFill>
                <a:schemeClr val="accent2"/>
              </a:solidFill>
              <a:latin typeface="Kalinga" panose="020B0502040204020203" pitchFamily="34" charset="0"/>
              <a:cs typeface="Kalinga" panose="020B0502040204020203" pitchFamily="34" charset="0"/>
            </a:rPr>
            <a:t>MARCH 6TH</a:t>
          </a:r>
        </a:p>
      </dgm:t>
    </dgm:pt>
    <dgm:pt modelId="{340931FA-0A09-49B9-99A7-6650F93FDC08}" type="parTrans" cxnId="{5A3B2130-5035-4E61-92B1-343AA432C9DF}">
      <dgm:prSet/>
      <dgm:spPr/>
      <dgm:t>
        <a:bodyPr/>
        <a:lstStyle/>
        <a:p>
          <a:endParaRPr lang="en-US"/>
        </a:p>
      </dgm:t>
    </dgm:pt>
    <dgm:pt modelId="{511F28C0-50D9-4CBB-862C-2AD0ACC17105}" type="sibTrans" cxnId="{5A3B2130-5035-4E61-92B1-343AA432C9DF}">
      <dgm:prSet/>
      <dgm:spPr/>
      <dgm:t>
        <a:bodyPr/>
        <a:lstStyle/>
        <a:p>
          <a:endParaRPr lang="en-US"/>
        </a:p>
      </dgm:t>
    </dgm:pt>
    <dgm:pt modelId="{A7F4784E-75AE-4F03-B342-C71355D1ACCF}">
      <dgm:prSet custT="1"/>
      <dgm:spPr>
        <a:noFill/>
        <a:ln>
          <a:solidFill>
            <a:schemeClr val="accent2">
              <a:lumMod val="20000"/>
              <a:lumOff val="80000"/>
            </a:schemeClr>
          </a:solidFill>
        </a:ln>
      </dgm:spPr>
      <dgm:t>
        <a:bodyPr tIns="0" bIns="0" anchor="ctr"/>
        <a:lstStyle/>
        <a:p>
          <a:pPr>
            <a:lnSpc>
              <a:spcPct val="110000"/>
            </a:lnSpc>
            <a:spcAft>
              <a:spcPts val="0"/>
            </a:spcAft>
            <a:defRPr b="1"/>
          </a:pPr>
          <a:r>
            <a:rPr lang="en-US" sz="1000" b="1" i="0" spc="300" baseline="0" dirty="0">
              <a:solidFill>
                <a:schemeClr val="accent2"/>
              </a:solidFill>
              <a:latin typeface="Kalinga" panose="020B0502040204020203" pitchFamily="34" charset="0"/>
              <a:cs typeface="Kalinga" panose="020B0502040204020203" pitchFamily="34" charset="0"/>
            </a:rPr>
            <a:t>APRIL 7TH </a:t>
          </a:r>
        </a:p>
      </dgm:t>
    </dgm:pt>
    <dgm:pt modelId="{E8170CB0-7D27-4024-BF4D-F79F86202313}" type="parTrans" cxnId="{33DFDD33-182D-44AF-9877-B1DCECE3CC9D}">
      <dgm:prSet/>
      <dgm:spPr/>
      <dgm:t>
        <a:bodyPr/>
        <a:lstStyle/>
        <a:p>
          <a:endParaRPr lang="en-US"/>
        </a:p>
      </dgm:t>
    </dgm:pt>
    <dgm:pt modelId="{3078DB00-0C2A-4587-8661-74E5E36CBCA7}" type="sibTrans" cxnId="{33DFDD33-182D-44AF-9877-B1DCECE3CC9D}">
      <dgm:prSet/>
      <dgm:spPr/>
      <dgm:t>
        <a:bodyPr/>
        <a:lstStyle/>
        <a:p>
          <a:endParaRPr lang="en-US"/>
        </a:p>
      </dgm:t>
    </dgm:pt>
    <dgm:pt modelId="{A59C9EB4-4836-41EA-88FC-E68E29755DEF}">
      <dgm:prSet custT="1"/>
      <dgm:spPr>
        <a:noFill/>
        <a:ln>
          <a:solidFill>
            <a:schemeClr val="accent2">
              <a:lumMod val="20000"/>
              <a:lumOff val="80000"/>
            </a:schemeClr>
          </a:solidFill>
        </a:ln>
      </dgm:spPr>
      <dgm:t>
        <a:bodyPr tIns="0" bIns="0" anchor="ctr"/>
        <a:lstStyle/>
        <a:p>
          <a:pPr>
            <a:lnSpc>
              <a:spcPct val="110000"/>
            </a:lnSpc>
            <a:spcAft>
              <a:spcPts val="0"/>
            </a:spcAft>
            <a:defRPr b="1"/>
          </a:pPr>
          <a:r>
            <a:rPr lang="en-US" sz="1000" b="1" i="0" spc="300" baseline="0" dirty="0">
              <a:solidFill>
                <a:schemeClr val="accent2"/>
              </a:solidFill>
              <a:latin typeface="Kalinga" panose="020B0502040204020203" pitchFamily="34" charset="0"/>
              <a:cs typeface="Kalinga" panose="020B0502040204020203" pitchFamily="34" charset="0"/>
            </a:rPr>
            <a:t>MAY 7TH</a:t>
          </a:r>
        </a:p>
      </dgm:t>
    </dgm:pt>
    <dgm:pt modelId="{C486CA18-5D6B-49AD-B92C-52313E993EC5}" type="parTrans" cxnId="{C2A8B52A-540B-46B5-A43B-27FAF06A13EF}">
      <dgm:prSet/>
      <dgm:spPr/>
      <dgm:t>
        <a:bodyPr/>
        <a:lstStyle/>
        <a:p>
          <a:endParaRPr lang="en-US"/>
        </a:p>
      </dgm:t>
    </dgm:pt>
    <dgm:pt modelId="{62C75627-0A71-4E35-B62B-749D8AB3C189}" type="sibTrans" cxnId="{C2A8B52A-540B-46B5-A43B-27FAF06A13EF}">
      <dgm:prSet/>
      <dgm:spPr/>
      <dgm:t>
        <a:bodyPr/>
        <a:lstStyle/>
        <a:p>
          <a:endParaRPr lang="en-US"/>
        </a:p>
      </dgm:t>
    </dgm:pt>
    <dgm:pt modelId="{3280BE73-5C4D-4941-9102-E5930904556F}">
      <dgm:prSet custT="1"/>
      <dgm:spPr>
        <a:noFill/>
        <a:ln>
          <a:noFill/>
        </a:ln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Cuban coup d'état took place in Cuba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596FE3BE-79D4-47E4-8416-EDF8385B1DE9}" type="parTrans" cxnId="{B9B38C7F-D679-4A39-B742-6501D3961044}">
      <dgm:prSet/>
      <dgm:spPr/>
      <dgm:t>
        <a:bodyPr/>
        <a:lstStyle/>
        <a:p>
          <a:endParaRPr lang="en-US"/>
        </a:p>
      </dgm:t>
    </dgm:pt>
    <dgm:pt modelId="{8E22D1FB-CF90-47F0-B06E-C66C75D54226}" type="sibTrans" cxnId="{B9B38C7F-D679-4A39-B742-6501D3961044}">
      <dgm:prSet/>
      <dgm:spPr/>
      <dgm:t>
        <a:bodyPr/>
        <a:lstStyle/>
        <a:p>
          <a:endParaRPr lang="en-US"/>
        </a:p>
      </dgm:t>
    </dgm:pt>
    <dgm:pt modelId="{47BE8E0B-496B-44FC-825E-C2A10D821DC9}">
      <dgm:prSet custT="1"/>
      <dgm:spPr>
        <a:noFill/>
        <a:ln>
          <a:noFill/>
        </a:ln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Crew of Dutch "7 Provinces" mutiny after pay cuts</a:t>
          </a:r>
          <a:r>
            <a:rPr lang="en-US" sz="1200" dirty="0">
              <a:latin typeface="Kalinga" panose="020B0502040204020203" pitchFamily="34" charset="0"/>
              <a:cs typeface="Kalinga" panose="020B0502040204020203" pitchFamily="34" charset="0"/>
            </a:rPr>
            <a:t> 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26C37286-A207-4C3A-8F03-B64C4EB72DB8}" type="parTrans" cxnId="{47F4D29A-7D65-4C2F-8677-61780F0F1118}">
      <dgm:prSet/>
      <dgm:spPr/>
      <dgm:t>
        <a:bodyPr/>
        <a:lstStyle/>
        <a:p>
          <a:endParaRPr lang="en-US"/>
        </a:p>
      </dgm:t>
    </dgm:pt>
    <dgm:pt modelId="{258C30B8-1EDE-458F-9BAB-BD0E5C8E1BF9}" type="sibTrans" cxnId="{47F4D29A-7D65-4C2F-8677-61780F0F1118}">
      <dgm:prSet/>
      <dgm:spPr/>
      <dgm:t>
        <a:bodyPr/>
        <a:lstStyle/>
        <a:p>
          <a:endParaRPr lang="en-US"/>
        </a:p>
      </dgm:t>
    </dgm:pt>
    <dgm:pt modelId="{1827863D-2FA1-48D1-81C4-0E7D31ADB47E}">
      <dgm:prSet custT="1"/>
      <dgm:spPr>
        <a:noFill/>
        <a:ln>
          <a:noFill/>
        </a:ln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Hugh Martin and Timothy Gray's musical "High Spirits” opens at Alvin Theater, NYC</a:t>
          </a:r>
          <a:r>
            <a:rPr lang="en-US" sz="1200" dirty="0">
              <a:latin typeface="Kalinga" panose="020B0502040204020203" pitchFamily="34" charset="0"/>
              <a:cs typeface="Kalinga" panose="020B0502040204020203" pitchFamily="34" charset="0"/>
            </a:rPr>
            <a:t> 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B426C98F-7250-4E9E-84CB-E9FC83F8CB06}" type="parTrans" cxnId="{7749B4AD-5089-49E7-8F6B-1B2382C9B50E}">
      <dgm:prSet/>
      <dgm:spPr/>
      <dgm:t>
        <a:bodyPr/>
        <a:lstStyle/>
        <a:p>
          <a:endParaRPr lang="en-US"/>
        </a:p>
      </dgm:t>
    </dgm:pt>
    <dgm:pt modelId="{D0D7EB30-49F6-43D6-AF40-1B9302B3ADF0}" type="sibTrans" cxnId="{7749B4AD-5089-49E7-8F6B-1B2382C9B50E}">
      <dgm:prSet/>
      <dgm:spPr/>
      <dgm:t>
        <a:bodyPr/>
        <a:lstStyle/>
        <a:p>
          <a:endParaRPr lang="en-US"/>
        </a:p>
      </dgm:t>
    </dgm:pt>
    <dgm:pt modelId="{CF564C6C-7771-4FD5-B851-B5B84730268F}">
      <dgm:prSet custT="1"/>
      <dgm:spPr>
        <a:noFill/>
        <a:ln>
          <a:noFill/>
        </a:ln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Bill Shoemaker wins Kentucky Derby with Lucky Debonair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5A57A755-D716-4DC9-9A51-20693042AFC8}" type="parTrans" cxnId="{5F80C7E1-A7BD-418E-A665-3DAF3DEDF5A4}">
      <dgm:prSet/>
      <dgm:spPr/>
      <dgm:t>
        <a:bodyPr/>
        <a:lstStyle/>
        <a:p>
          <a:endParaRPr lang="en-US"/>
        </a:p>
      </dgm:t>
    </dgm:pt>
    <dgm:pt modelId="{024A7FBC-BB10-4242-BAF3-82678A4C13DA}" type="sibTrans" cxnId="{5F80C7E1-A7BD-418E-A665-3DAF3DEDF5A4}">
      <dgm:prSet/>
      <dgm:spPr/>
      <dgm:t>
        <a:bodyPr/>
        <a:lstStyle/>
        <a:p>
          <a:endParaRPr lang="en-US"/>
        </a:p>
      </dgm:t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</dgm:pt>
    <dgm:pt modelId="{6168B371-2815-4661-9209-F8A29814ADCC}" type="pres">
      <dgm:prSet presAssocID="{FF3CD410-5E2E-4080-A893-907D31D22CB3}" presName="divider" presStyleLbl="fgAcc1" presStyleIdx="0" presStyleCnt="1"/>
      <dgm:spPr>
        <a:ln>
          <a:solidFill>
            <a:schemeClr val="accent5"/>
          </a:solidFill>
        </a:ln>
      </dgm:spPr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34539F78-7536-446A-B749-4315D26F2C4E}" type="pres">
      <dgm:prSet presAssocID="{D423FB80-F2BD-4DDE-80B1-76F84FE09A02}" presName="composite" presStyleCnt="0"/>
      <dgm:spPr/>
    </dgm:pt>
    <dgm:pt modelId="{64E37A6A-8F95-4F28-92FC-1FE8089D7DAF}" type="pres">
      <dgm:prSet presAssocID="{D423FB80-F2BD-4DDE-80B1-76F84FE09A02}" presName="L1TextContainer" presStyleLbl="alignNode1" presStyleIdx="0" presStyleCnt="7" custScaleX="71361" custScaleY="84034" custLinFactNeighborY="-26892">
        <dgm:presLayoutVars>
          <dgm:chMax val="1"/>
          <dgm:chPref val="1"/>
          <dgm:bulletEnabled val="1"/>
        </dgm:presLayoutVars>
      </dgm:prSet>
      <dgm:spPr/>
    </dgm:pt>
    <dgm:pt modelId="{301B11E7-9AB9-40DA-A950-87C47281308D}" type="pres">
      <dgm:prSet presAssocID="{D423FB80-F2BD-4DDE-80B1-76F84FE09A02}" presName="L2TextContainerWrapper" presStyleCnt="0">
        <dgm:presLayoutVars>
          <dgm:bulletEnabled val="1"/>
        </dgm:presLayoutVars>
      </dgm:prSet>
      <dgm:spPr/>
    </dgm:pt>
    <dgm:pt modelId="{255B3FC7-BD87-4810-87ED-7952D0F23157}" type="pres">
      <dgm:prSet presAssocID="{D423FB80-F2BD-4DDE-80B1-76F84FE09A02}" presName="L2TextContainer" presStyleLbl="bgAccFollowNode1" presStyleIdx="0" presStyleCnt="7" custScaleX="90140" custLinFactNeighborX="4969" custLinFactNeighborY="-26688"/>
      <dgm:spPr/>
    </dgm:pt>
    <dgm:pt modelId="{4B545162-9690-412E-B970-54DA905B44AF}" type="pres">
      <dgm:prSet presAssocID="{D423FB80-F2BD-4DDE-80B1-76F84FE09A02}" presName="FlexibleEmptyPlaceHolder" presStyleCnt="0"/>
      <dgm:spPr/>
    </dgm:pt>
    <dgm:pt modelId="{DF478A7F-4668-4E0A-86F7-C1205CF5AA73}" type="pres">
      <dgm:prSet presAssocID="{D423FB80-F2BD-4DDE-80B1-76F84FE09A02}" presName="ConnectLine" presStyleLbl="sibTrans1D1" presStyleIdx="0" presStyleCnt="7"/>
      <dgm:spPr>
        <a:ln w="12700"/>
      </dgm:spPr>
    </dgm:pt>
    <dgm:pt modelId="{6D7F9BE3-3008-4E5E-96F3-C71D72649902}" type="pres">
      <dgm:prSet presAssocID="{D423FB80-F2BD-4DDE-80B1-76F84FE09A02}" presName="ConnectorPoint" presStyleLbl="node1" presStyleIdx="0" presStyleCnt="7"/>
      <dgm:spPr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2633C3C-6589-41FB-998C-85A7548107A4}" type="pres">
      <dgm:prSet presAssocID="{D423FB80-F2BD-4DDE-80B1-76F84FE09A02}" presName="EmptyPlaceHolder" presStyleCnt="0"/>
      <dgm:spPr/>
    </dgm:pt>
    <dgm:pt modelId="{41467129-B2CC-4E38-A5B2-56D30FA28409}" type="pres">
      <dgm:prSet presAssocID="{EBE862E1-9761-4AA7-AA00-BD79FA3B27DD}" presName="spaceBetweenRectangles" presStyleCnt="0"/>
      <dgm:spPr/>
    </dgm:pt>
    <dgm:pt modelId="{C7F26193-F277-4FC2-96E8-E896E5EFC9BC}" type="pres">
      <dgm:prSet presAssocID="{F01D5F9E-ABC5-4560-ACB4-E6CFBC60BFF2}" presName="composite" presStyleCnt="0"/>
      <dgm:spPr/>
    </dgm:pt>
    <dgm:pt modelId="{5C68C37A-C349-49AE-97A1-63D110D2C7D1}" type="pres">
      <dgm:prSet presAssocID="{F01D5F9E-ABC5-4560-ACB4-E6CFBC60BFF2}" presName="L1TextContainer" presStyleLbl="alignNode1" presStyleIdx="1" presStyleCnt="7" custScaleX="71361" custScaleY="84034" custLinFactNeighborY="22410">
        <dgm:presLayoutVars>
          <dgm:chMax val="1"/>
          <dgm:chPref val="1"/>
          <dgm:bulletEnabled val="1"/>
        </dgm:presLayoutVars>
      </dgm:prSet>
      <dgm:spPr/>
    </dgm:pt>
    <dgm:pt modelId="{3E3F09C6-0C94-40B1-A308-6929444363D4}" type="pres">
      <dgm:prSet presAssocID="{F01D5F9E-ABC5-4560-ACB4-E6CFBC60BFF2}" presName="L2TextContainerWrapper" presStyleCnt="0">
        <dgm:presLayoutVars>
          <dgm:bulletEnabled val="1"/>
        </dgm:presLayoutVars>
      </dgm:prSet>
      <dgm:spPr/>
    </dgm:pt>
    <dgm:pt modelId="{A01D9671-7007-4F3F-98D6-A9730C5B45E4}" type="pres">
      <dgm:prSet presAssocID="{F01D5F9E-ABC5-4560-ACB4-E6CFBC60BFF2}" presName="L2TextContainer" presStyleLbl="bgAccFollowNode1" presStyleIdx="1" presStyleCnt="7" custScaleY="99738" custLinFactNeighborY="18730"/>
      <dgm:spPr/>
    </dgm:pt>
    <dgm:pt modelId="{65C95A24-31B5-46D2-BCB4-07372ABDD6F2}" type="pres">
      <dgm:prSet presAssocID="{F01D5F9E-ABC5-4560-ACB4-E6CFBC60BFF2}" presName="FlexibleEmptyPlaceHolder" presStyleCnt="0"/>
      <dgm:spPr/>
    </dgm:pt>
    <dgm:pt modelId="{D4347EDB-4883-4C4B-A672-6266C9702B5A}" type="pres">
      <dgm:prSet presAssocID="{F01D5F9E-ABC5-4560-ACB4-E6CFBC60BFF2}" presName="ConnectLine" presStyleLbl="sibTrans1D1" presStyleIdx="1" presStyleCnt="7"/>
      <dgm:spPr>
        <a:ln w="12700">
          <a:solidFill>
            <a:schemeClr val="accent5"/>
          </a:solidFill>
        </a:ln>
      </dgm:spPr>
    </dgm:pt>
    <dgm:pt modelId="{D10813CD-B7B7-4CC7-9B2D-B5AE3D30A4DA}" type="pres">
      <dgm:prSet presAssocID="{F01D5F9E-ABC5-4560-ACB4-E6CFBC60BFF2}" presName="ConnectorPoint" presStyleLbl="node1" presStyleIdx="1" presStyleCnt="7"/>
      <dgm:spPr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43FACBA-FB69-402B-8D92-68DCE90EA86A}" type="pres">
      <dgm:prSet presAssocID="{F01D5F9E-ABC5-4560-ACB4-E6CFBC60BFF2}" presName="EmptyPlaceHolder" presStyleCnt="0"/>
      <dgm:spPr/>
    </dgm:pt>
    <dgm:pt modelId="{0587E036-7F91-482C-9B0A-860FD4CCD0E2}" type="pres">
      <dgm:prSet presAssocID="{36ABC0D0-B41E-401C-840C-2AFBE73989B4}" presName="spaceBetweenRectangles" presStyleCnt="0"/>
      <dgm:spPr/>
    </dgm:pt>
    <dgm:pt modelId="{795AD8F1-7B20-410C-90F4-2E04F4F4C93D}" type="pres">
      <dgm:prSet presAssocID="{454D56AF-0D14-43A4-A4AA-2274946C5116}" presName="composite" presStyleCnt="0"/>
      <dgm:spPr/>
    </dgm:pt>
    <dgm:pt modelId="{C5503B6E-C1DB-44F5-ABB8-38EF445ED1E8}" type="pres">
      <dgm:prSet presAssocID="{454D56AF-0D14-43A4-A4AA-2274946C5116}" presName="L1TextContainer" presStyleLbl="alignNode1" presStyleIdx="2" presStyleCnt="7" custScaleX="71361" custScaleY="84034" custLinFactNeighborY="-26892">
        <dgm:presLayoutVars>
          <dgm:chMax val="1"/>
          <dgm:chPref val="1"/>
          <dgm:bulletEnabled val="1"/>
        </dgm:presLayoutVars>
      </dgm:prSet>
      <dgm:spPr/>
    </dgm:pt>
    <dgm:pt modelId="{FD7DE90B-3DDE-4250-BB93-6AFB95DB30C9}" type="pres">
      <dgm:prSet presAssocID="{454D56AF-0D14-43A4-A4AA-2274946C5116}" presName="L2TextContainerWrapper" presStyleCnt="0">
        <dgm:presLayoutVars>
          <dgm:bulletEnabled val="1"/>
        </dgm:presLayoutVars>
      </dgm:prSet>
      <dgm:spPr/>
    </dgm:pt>
    <dgm:pt modelId="{04897CD2-CF6F-4A55-8E79-1E7393B07B06}" type="pres">
      <dgm:prSet presAssocID="{454D56AF-0D14-43A4-A4AA-2274946C5116}" presName="L2TextContainer" presStyleLbl="bgAccFollowNode1" presStyleIdx="2" presStyleCnt="7" custScaleX="90140" custLinFactNeighborX="5264" custLinFactNeighborY="-22476"/>
      <dgm:spPr/>
    </dgm:pt>
    <dgm:pt modelId="{30F499EF-86B9-43D4-9E36-2ADCD18D3C55}" type="pres">
      <dgm:prSet presAssocID="{454D56AF-0D14-43A4-A4AA-2274946C5116}" presName="FlexibleEmptyPlaceHolder" presStyleCnt="0"/>
      <dgm:spPr/>
    </dgm:pt>
    <dgm:pt modelId="{73ACB8E4-FFC1-49E5-BB46-1EBD63F3BF67}" type="pres">
      <dgm:prSet presAssocID="{454D56AF-0D14-43A4-A4AA-2274946C5116}" presName="ConnectLine" presStyleLbl="sibTrans1D1" presStyleIdx="2" presStyleCnt="7"/>
      <dgm:spPr>
        <a:ln w="12700">
          <a:solidFill>
            <a:schemeClr val="accent5"/>
          </a:solidFill>
        </a:ln>
      </dgm:spPr>
    </dgm:pt>
    <dgm:pt modelId="{FE89438A-B301-4219-9492-D30967496E8F}" type="pres">
      <dgm:prSet presAssocID="{454D56AF-0D14-43A4-A4AA-2274946C5116}" presName="ConnectorPoint" presStyleLbl="node1" presStyleIdx="2" presStyleCnt="7"/>
      <dgm:spPr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0E00C49-A058-42B1-B4A9-8FC8989D4F58}" type="pres">
      <dgm:prSet presAssocID="{454D56AF-0D14-43A4-A4AA-2274946C5116}" presName="EmptyPlaceHolder" presStyleCnt="0"/>
      <dgm:spPr/>
    </dgm:pt>
    <dgm:pt modelId="{396E0C2C-79C3-4FCA-B5E5-8B3C2758C30F}" type="pres">
      <dgm:prSet presAssocID="{511F28C0-50D9-4CBB-862C-2AD0ACC17105}" presName="spaceBetweenRectangles" presStyleCnt="0"/>
      <dgm:spPr/>
    </dgm:pt>
    <dgm:pt modelId="{866B658A-D972-4AD8-A7E6-4082FD2CB001}" type="pres">
      <dgm:prSet presAssocID="{A7F4784E-75AE-4F03-B342-C71355D1ACCF}" presName="composite" presStyleCnt="0"/>
      <dgm:spPr/>
    </dgm:pt>
    <dgm:pt modelId="{CBCB6B30-5D46-4B19-B9DE-C0B7FB057712}" type="pres">
      <dgm:prSet presAssocID="{A7F4784E-75AE-4F03-B342-C71355D1ACCF}" presName="L1TextContainer" presStyleLbl="alignNode1" presStyleIdx="3" presStyleCnt="7" custScaleX="71361" custScaleY="84034" custLinFactNeighborY="22410">
        <dgm:presLayoutVars>
          <dgm:chMax val="1"/>
          <dgm:chPref val="1"/>
          <dgm:bulletEnabled val="1"/>
        </dgm:presLayoutVars>
      </dgm:prSet>
      <dgm:spPr/>
    </dgm:pt>
    <dgm:pt modelId="{746F6004-1265-4B16-B698-179F0477DB3D}" type="pres">
      <dgm:prSet presAssocID="{A7F4784E-75AE-4F03-B342-C71355D1ACCF}" presName="L2TextContainerWrapper" presStyleCnt="0">
        <dgm:presLayoutVars>
          <dgm:bulletEnabled val="1"/>
        </dgm:presLayoutVars>
      </dgm:prSet>
      <dgm:spPr/>
    </dgm:pt>
    <dgm:pt modelId="{95B1E40E-26D9-44C8-A99F-14EA44505DF3}" type="pres">
      <dgm:prSet presAssocID="{A7F4784E-75AE-4F03-B342-C71355D1ACCF}" presName="L2TextContainer" presStyleLbl="bgAccFollowNode1" presStyleIdx="3" presStyleCnt="7" custLinFactNeighborY="18730"/>
      <dgm:spPr/>
    </dgm:pt>
    <dgm:pt modelId="{752FC6D6-93A6-414C-B65D-6F2858E07E0C}" type="pres">
      <dgm:prSet presAssocID="{A7F4784E-75AE-4F03-B342-C71355D1ACCF}" presName="FlexibleEmptyPlaceHolder" presStyleCnt="0"/>
      <dgm:spPr/>
    </dgm:pt>
    <dgm:pt modelId="{BBBD3B06-9C30-48DB-A77E-5A358B1C6E78}" type="pres">
      <dgm:prSet presAssocID="{A7F4784E-75AE-4F03-B342-C71355D1ACCF}" presName="ConnectLine" presStyleLbl="sibTrans1D1" presStyleIdx="3" presStyleCnt="7"/>
      <dgm:spPr>
        <a:ln w="12700">
          <a:solidFill>
            <a:schemeClr val="accent5"/>
          </a:solidFill>
        </a:ln>
      </dgm:spPr>
    </dgm:pt>
    <dgm:pt modelId="{C574381E-6C24-436D-B265-4BCFEFA46591}" type="pres">
      <dgm:prSet presAssocID="{A7F4784E-75AE-4F03-B342-C71355D1ACCF}" presName="ConnectorPoint" presStyleLbl="node1" presStyleIdx="3" presStyleCnt="7"/>
      <dgm:spPr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C7E7566-0B46-4E0A-B951-BFE404664D2C}" type="pres">
      <dgm:prSet presAssocID="{A7F4784E-75AE-4F03-B342-C71355D1ACCF}" presName="EmptyPlaceHolder" presStyleCnt="0"/>
      <dgm:spPr/>
    </dgm:pt>
    <dgm:pt modelId="{F50C4635-5C0A-4C07-B5AD-BABD96009847}" type="pres">
      <dgm:prSet presAssocID="{3078DB00-0C2A-4587-8661-74E5E36CBCA7}" presName="spaceBetweenRectangles" presStyleCnt="0"/>
      <dgm:spPr/>
    </dgm:pt>
    <dgm:pt modelId="{5667DB6C-E90F-44DB-BFD7-8570D48D28D4}" type="pres">
      <dgm:prSet presAssocID="{A59C9EB4-4836-41EA-88FC-E68E29755DEF}" presName="composite" presStyleCnt="0"/>
      <dgm:spPr/>
    </dgm:pt>
    <dgm:pt modelId="{88F6D506-033B-4CA4-9572-41E373A6B43C}" type="pres">
      <dgm:prSet presAssocID="{A59C9EB4-4836-41EA-88FC-E68E29755DEF}" presName="L1TextContainer" presStyleLbl="alignNode1" presStyleIdx="4" presStyleCnt="7" custScaleX="71361" custScaleY="84034" custLinFactNeighborY="-26892">
        <dgm:presLayoutVars>
          <dgm:chMax val="1"/>
          <dgm:chPref val="1"/>
          <dgm:bulletEnabled val="1"/>
        </dgm:presLayoutVars>
      </dgm:prSet>
      <dgm:spPr/>
    </dgm:pt>
    <dgm:pt modelId="{E3303ED6-54B9-4518-AD7C-3197102106EF}" type="pres">
      <dgm:prSet presAssocID="{A59C9EB4-4836-41EA-88FC-E68E29755DEF}" presName="L2TextContainerWrapper" presStyleCnt="0">
        <dgm:presLayoutVars>
          <dgm:bulletEnabled val="1"/>
        </dgm:presLayoutVars>
      </dgm:prSet>
      <dgm:spPr/>
    </dgm:pt>
    <dgm:pt modelId="{FE14A9FC-66E7-4679-B63E-054F98E59204}" type="pres">
      <dgm:prSet presAssocID="{A59C9EB4-4836-41EA-88FC-E68E29755DEF}" presName="L2TextContainer" presStyleLbl="bgAccFollowNode1" presStyleIdx="4" presStyleCnt="7" custScaleX="90140" custLinFactNeighborX="4888" custLinFactNeighborY="-22476"/>
      <dgm:spPr/>
    </dgm:pt>
    <dgm:pt modelId="{8F1DAFAE-685A-4EC1-8FC0-2EE182F59B78}" type="pres">
      <dgm:prSet presAssocID="{A59C9EB4-4836-41EA-88FC-E68E29755DEF}" presName="FlexibleEmptyPlaceHolder" presStyleCnt="0"/>
      <dgm:spPr/>
    </dgm:pt>
    <dgm:pt modelId="{4702B22B-8EB6-4454-9F8E-9A963F32B8A1}" type="pres">
      <dgm:prSet presAssocID="{A59C9EB4-4836-41EA-88FC-E68E29755DEF}" presName="ConnectLine" presStyleLbl="sibTrans1D1" presStyleIdx="4" presStyleCnt="7"/>
      <dgm:spPr>
        <a:ln w="12700">
          <a:solidFill>
            <a:schemeClr val="accent5"/>
          </a:solidFill>
        </a:ln>
      </dgm:spPr>
    </dgm:pt>
    <dgm:pt modelId="{F2E81385-B138-4A59-9452-A3C9AC4F2012}" type="pres">
      <dgm:prSet presAssocID="{A59C9EB4-4836-41EA-88FC-E68E29755DEF}" presName="ConnectorPoint" presStyleLbl="node1" presStyleIdx="4" presStyleCnt="7"/>
      <dgm:spPr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0C34F8E-67EA-485C-B754-5C6C9BC871C5}" type="pres">
      <dgm:prSet presAssocID="{A59C9EB4-4836-41EA-88FC-E68E29755DEF}" presName="EmptyPlaceHolder" presStyleCnt="0"/>
      <dgm:spPr/>
    </dgm:pt>
    <dgm:pt modelId="{E2C470F7-A894-4A64-A64E-235B0E510421}" type="pres">
      <dgm:prSet presAssocID="{62C75627-0A71-4E35-B62B-749D8AB3C189}" presName="spaceBetweenRectangles" presStyleCnt="0"/>
      <dgm:spPr/>
    </dgm:pt>
    <dgm:pt modelId="{6AA3FB3F-E213-4147-93D1-22B952CDFE17}" type="pres">
      <dgm:prSet presAssocID="{2DC4903D-31E8-4ED6-875F-63877788B702}" presName="composite" presStyleCnt="0"/>
      <dgm:spPr/>
    </dgm:pt>
    <dgm:pt modelId="{270971D8-F05B-4392-88C0-D9921BB5F6B0}" type="pres">
      <dgm:prSet presAssocID="{2DC4903D-31E8-4ED6-875F-63877788B702}" presName="L1TextContainer" presStyleLbl="alignNode1" presStyleIdx="5" presStyleCnt="7" custScaleX="71361" custScaleY="84034" custLinFactNeighborY="22410">
        <dgm:presLayoutVars>
          <dgm:chMax val="1"/>
          <dgm:chPref val="1"/>
          <dgm:bulletEnabled val="1"/>
        </dgm:presLayoutVars>
      </dgm:prSet>
      <dgm:spPr/>
    </dgm:pt>
    <dgm:pt modelId="{68B34C20-0EE9-4A51-9634-702BEA794899}" type="pres">
      <dgm:prSet presAssocID="{2DC4903D-31E8-4ED6-875F-63877788B702}" presName="L2TextContainerWrapper" presStyleCnt="0">
        <dgm:presLayoutVars>
          <dgm:bulletEnabled val="1"/>
        </dgm:presLayoutVars>
      </dgm:prSet>
      <dgm:spPr/>
    </dgm:pt>
    <dgm:pt modelId="{1D60394B-1800-4790-9694-08B1C1D1B34D}" type="pres">
      <dgm:prSet presAssocID="{2DC4903D-31E8-4ED6-875F-63877788B702}" presName="L2TextContainer" presStyleLbl="bgAccFollowNode1" presStyleIdx="5" presStyleCnt="7" custLinFactNeighborY="22240"/>
      <dgm:spPr/>
    </dgm:pt>
    <dgm:pt modelId="{F7828579-24D8-4EC2-A1D6-344D5AD522E4}" type="pres">
      <dgm:prSet presAssocID="{2DC4903D-31E8-4ED6-875F-63877788B702}" presName="FlexibleEmptyPlaceHolder" presStyleCnt="0"/>
      <dgm:spPr/>
    </dgm:pt>
    <dgm:pt modelId="{59F1EF41-14EA-48EE-A559-118169DBDB24}" type="pres">
      <dgm:prSet presAssocID="{2DC4903D-31E8-4ED6-875F-63877788B702}" presName="ConnectLine" presStyleLbl="sibTrans1D1" presStyleIdx="5" presStyleCnt="7"/>
      <dgm:spPr>
        <a:ln w="12700">
          <a:solidFill>
            <a:schemeClr val="accent5"/>
          </a:solidFill>
        </a:ln>
      </dgm:spPr>
    </dgm:pt>
    <dgm:pt modelId="{8E0947F0-E28B-4B2E-B1D6-BFEED1AF012B}" type="pres">
      <dgm:prSet presAssocID="{2DC4903D-31E8-4ED6-875F-63877788B702}" presName="ConnectorPoint" presStyleLbl="node1" presStyleIdx="5" presStyleCnt="7"/>
      <dgm:spPr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BA99215-8D0D-4B24-ACDB-B8619064A20A}" type="pres">
      <dgm:prSet presAssocID="{2DC4903D-31E8-4ED6-875F-63877788B702}" presName="EmptyPlaceHolder" presStyleCnt="0"/>
      <dgm:spPr/>
    </dgm:pt>
    <dgm:pt modelId="{9B2B8A77-95BF-4B3D-B7A2-74A64BEAD033}" type="pres">
      <dgm:prSet presAssocID="{EBFDEA83-93E5-4D72-A672-078838B258F5}" presName="spaceBetweenRectangles" presStyleCnt="0"/>
      <dgm:spPr/>
    </dgm:pt>
    <dgm:pt modelId="{CB500B18-4CCC-44D0-A7EE-E63EC340604C}" type="pres">
      <dgm:prSet presAssocID="{8A93A940-284B-49B0-9D89-5FA2B3B3C7E5}" presName="composite" presStyleCnt="0"/>
      <dgm:spPr/>
    </dgm:pt>
    <dgm:pt modelId="{A7F04B95-81DC-4C70-990B-FEE82F4C63E7}" type="pres">
      <dgm:prSet presAssocID="{8A93A940-284B-49B0-9D89-5FA2B3B3C7E5}" presName="L1TextContainer" presStyleLbl="alignNode1" presStyleIdx="6" presStyleCnt="7" custScaleX="71361" custScaleY="84034" custLinFactNeighborY="-26892">
        <dgm:presLayoutVars>
          <dgm:chMax val="1"/>
          <dgm:chPref val="1"/>
          <dgm:bulletEnabled val="1"/>
        </dgm:presLayoutVars>
      </dgm:prSet>
      <dgm:spPr/>
    </dgm:pt>
    <dgm:pt modelId="{16384FAB-C600-47F1-91A6-2EF972F345F9}" type="pres">
      <dgm:prSet presAssocID="{8A93A940-284B-49B0-9D89-5FA2B3B3C7E5}" presName="L2TextContainerWrapper" presStyleCnt="0">
        <dgm:presLayoutVars>
          <dgm:bulletEnabled val="1"/>
        </dgm:presLayoutVars>
      </dgm:prSet>
      <dgm:spPr/>
    </dgm:pt>
    <dgm:pt modelId="{725F2AEF-0925-4411-A89A-5976D96BC3B1}" type="pres">
      <dgm:prSet presAssocID="{8A93A940-284B-49B0-9D89-5FA2B3B3C7E5}" presName="L2TextContainer" presStyleLbl="bgAccFollowNode1" presStyleIdx="6" presStyleCnt="7" custScaleX="90140" custLinFactNeighborX="5264" custLinFactNeighborY="-22476"/>
      <dgm:spPr/>
    </dgm:pt>
    <dgm:pt modelId="{F1CEE27F-E297-4972-B373-BDB021CAF74B}" type="pres">
      <dgm:prSet presAssocID="{8A93A940-284B-49B0-9D89-5FA2B3B3C7E5}" presName="FlexibleEmptyPlaceHolder" presStyleCnt="0"/>
      <dgm:spPr/>
    </dgm:pt>
    <dgm:pt modelId="{3F1F843F-8CAA-4ECF-B5A2-211D6C43D3C6}" type="pres">
      <dgm:prSet presAssocID="{8A93A940-284B-49B0-9D89-5FA2B3B3C7E5}" presName="ConnectLine" presStyleLbl="sibTrans1D1" presStyleIdx="6" presStyleCnt="7"/>
      <dgm:spPr>
        <a:ln w="12700">
          <a:solidFill>
            <a:schemeClr val="accent5"/>
          </a:solidFill>
        </a:ln>
      </dgm:spPr>
    </dgm:pt>
    <dgm:pt modelId="{53B98CC0-1029-46A6-8053-0933F88F7705}" type="pres">
      <dgm:prSet presAssocID="{8A93A940-284B-49B0-9D89-5FA2B3B3C7E5}" presName="ConnectorPoint" presStyleLbl="node1" presStyleIdx="6" presStyleCnt="7"/>
      <dgm:spPr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D7FD386-E91E-4500-9B1B-A5B2EA2DCD9E}" type="pres">
      <dgm:prSet presAssocID="{8A93A940-284B-49B0-9D89-5FA2B3B3C7E5}" presName="EmptyPlaceHolder" presStyleCnt="0"/>
      <dgm:spPr/>
    </dgm:pt>
  </dgm:ptLst>
  <dgm:cxnLst>
    <dgm:cxn modelId="{EADCFF1E-172D-4C2D-BDB4-9D2B19597296}" type="presOf" srcId="{47BE8E0B-496B-44FC-825E-C2A10D821DC9}" destId="{A01D9671-7007-4F3F-98D6-A9730C5B45E4}" srcOrd="0" destOrd="0" presId="urn:microsoft.com/office/officeart/2017/3/layout/HorizontalLabelsTimeline"/>
    <dgm:cxn modelId="{C2A8B52A-540B-46B5-A43B-27FAF06A13EF}" srcId="{FF3CD410-5E2E-4080-A893-907D31D22CB3}" destId="{A59C9EB4-4836-41EA-88FC-E68E29755DEF}" srcOrd="4" destOrd="0" parTransId="{C486CA18-5D6B-49AD-B92C-52313E993EC5}" sibTransId="{62C75627-0A71-4E35-B62B-749D8AB3C189}"/>
    <dgm:cxn modelId="{5A3B2130-5035-4E61-92B1-343AA432C9DF}" srcId="{FF3CD410-5E2E-4080-A893-907D31D22CB3}" destId="{454D56AF-0D14-43A4-A4AA-2274946C5116}" srcOrd="2" destOrd="0" parTransId="{340931FA-0A09-49B9-99A7-6650F93FDC08}" sibTransId="{511F28C0-50D9-4CBB-862C-2AD0ACC17105}"/>
    <dgm:cxn modelId="{33DFDD33-182D-44AF-9877-B1DCECE3CC9D}" srcId="{FF3CD410-5E2E-4080-A893-907D31D22CB3}" destId="{A7F4784E-75AE-4F03-B342-C71355D1ACCF}" srcOrd="3" destOrd="0" parTransId="{E8170CB0-7D27-4024-BF4D-F79F86202313}" sibTransId="{3078DB00-0C2A-4587-8661-74E5E36CBCA7}"/>
    <dgm:cxn modelId="{4F0EAB3D-D6DC-4270-A428-F626A2666D2A}" type="presOf" srcId="{8A93A940-284B-49B0-9D89-5FA2B3B3C7E5}" destId="{A7F04B95-81DC-4C70-990B-FEE82F4C63E7}" srcOrd="0" destOrd="0" presId="urn:microsoft.com/office/officeart/2017/3/layout/HorizontalLabelsTimeline"/>
    <dgm:cxn modelId="{C436E05B-3981-4E5A-BD66-5DBD06BC52A1}" type="presOf" srcId="{F01D5F9E-ABC5-4560-ACB4-E6CFBC60BFF2}" destId="{5C68C37A-C349-49AE-97A1-63D110D2C7D1}" srcOrd="0" destOrd="0" presId="urn:microsoft.com/office/officeart/2017/3/layout/HorizontalLabelsTimeline"/>
    <dgm:cxn modelId="{982D7B44-1518-4DD0-82D4-8A3901DD95E9}" srcId="{FF3CD410-5E2E-4080-A893-907D31D22CB3}" destId="{8A93A940-284B-49B0-9D89-5FA2B3B3C7E5}" srcOrd="6" destOrd="0" parTransId="{CD96219D-3688-4138-ACC9-901ED9FEACCC}" sibTransId="{E0447E4A-3C15-4884-AEBE-804149EBD331}"/>
    <dgm:cxn modelId="{4B61AF65-3991-4A24-9475-D4AA0127738F}" srcId="{FF3CD410-5E2E-4080-A893-907D31D22CB3}" destId="{F01D5F9E-ABC5-4560-ACB4-E6CFBC60BFF2}" srcOrd="1" destOrd="0" parTransId="{FEAC3315-4B36-4E3C-89B3-70A50C7F13CC}" sibTransId="{36ABC0D0-B41E-401C-840C-2AFBE73989B4}"/>
    <dgm:cxn modelId="{A319CB69-6926-431D-A805-EACBFA83FA66}" srcId="{FF3CD410-5E2E-4080-A893-907D31D22CB3}" destId="{2DC4903D-31E8-4ED6-875F-63877788B702}" srcOrd="5" destOrd="0" parTransId="{A18F8C20-9A13-44DB-9E45-C2DE49ACE5D9}" sibTransId="{EBFDEA83-93E5-4D72-A672-078838B258F5}"/>
    <dgm:cxn modelId="{935F274E-0D61-4EDD-92A7-9CA37702DC15}" type="presOf" srcId="{2DC4903D-31E8-4ED6-875F-63877788B702}" destId="{270971D8-F05B-4392-88C0-D9921BB5F6B0}" srcOrd="0" destOrd="0" presId="urn:microsoft.com/office/officeart/2017/3/layout/HorizontalLabelsTimeline"/>
    <dgm:cxn modelId="{24FE186F-F804-46F5-9C2D-96C1655A06BB}" type="presOf" srcId="{FF3CD410-5E2E-4080-A893-907D31D22CB3}" destId="{687CC7BD-79EF-4A0F-BDD3-809BFA49E6BE}" srcOrd="0" destOrd="0" presId="urn:microsoft.com/office/officeart/2017/3/layout/HorizontalLabelsTimeline"/>
    <dgm:cxn modelId="{B9B38C7F-D679-4A39-B742-6501D3961044}" srcId="{454D56AF-0D14-43A4-A4AA-2274946C5116}" destId="{3280BE73-5C4D-4941-9102-E5930904556F}" srcOrd="0" destOrd="0" parTransId="{596FE3BE-79D4-47E4-8416-EDF8385B1DE9}" sibTransId="{8E22D1FB-CF90-47F0-B06E-C66C75D54226}"/>
    <dgm:cxn modelId="{59B27383-B045-4BF7-93D0-B9D2CB156BC5}" type="presOf" srcId="{1827863D-2FA1-48D1-81C4-0E7D31ADB47E}" destId="{95B1E40E-26D9-44C8-A99F-14EA44505DF3}" srcOrd="0" destOrd="0" presId="urn:microsoft.com/office/officeart/2017/3/layout/HorizontalLabelsTimeline"/>
    <dgm:cxn modelId="{270F1A8F-053B-4B29-B86C-B8D01B394942}" type="presOf" srcId="{CF564C6C-7771-4FD5-B851-B5B84730268F}" destId="{FE14A9FC-66E7-4679-B63E-054F98E59204}" srcOrd="0" destOrd="0" presId="urn:microsoft.com/office/officeart/2017/3/layout/HorizontalLabelsTimeline"/>
    <dgm:cxn modelId="{6AEB3B94-8522-4F42-A6BC-BC55C5AED92F}" srcId="{8A93A940-284B-49B0-9D89-5FA2B3B3C7E5}" destId="{6BA5F3BE-D53A-42E0-A7FE-674B99BD07E6}" srcOrd="0" destOrd="0" parTransId="{9484BBA1-86EE-4AA2-B94A-A26EED0EFB1E}" sibTransId="{48C67DB7-8AA6-454C-83AE-A16B3B9F45FF}"/>
    <dgm:cxn modelId="{47F4D29A-7D65-4C2F-8677-61780F0F1118}" srcId="{F01D5F9E-ABC5-4560-ACB4-E6CFBC60BFF2}" destId="{47BE8E0B-496B-44FC-825E-C2A10D821DC9}" srcOrd="0" destOrd="0" parTransId="{26C37286-A207-4C3A-8F03-B64C4EB72DB8}" sibTransId="{258C30B8-1EDE-458F-9BAB-BD0E5C8E1BF9}"/>
    <dgm:cxn modelId="{68D35F9D-DABF-4E5A-94D4-F988D8E84907}" srcId="{D423FB80-F2BD-4DDE-80B1-76F84FE09A02}" destId="{245E128E-7700-4C91-9411-CDD1DCA94D67}" srcOrd="0" destOrd="0" parTransId="{B4D95EBA-0423-4AFA-B379-E030341B1F23}" sibTransId="{4963BA97-D4C5-477B-9B0D-68DB38F61579}"/>
    <dgm:cxn modelId="{2C87A39F-871C-45C6-8C22-A8C358151D70}" type="presOf" srcId="{A7F4784E-75AE-4F03-B342-C71355D1ACCF}" destId="{CBCB6B30-5D46-4B19-B9DE-C0B7FB057712}" srcOrd="0" destOrd="0" presId="urn:microsoft.com/office/officeart/2017/3/layout/HorizontalLabelsTimeline"/>
    <dgm:cxn modelId="{078029A2-947D-4D6B-B786-5B31CB659BA9}" type="presOf" srcId="{A59C9EB4-4836-41EA-88FC-E68E29755DEF}" destId="{88F6D506-033B-4CA4-9572-41E373A6B43C}" srcOrd="0" destOrd="0" presId="urn:microsoft.com/office/officeart/2017/3/layout/HorizontalLabelsTimeline"/>
    <dgm:cxn modelId="{F235FFA2-7CA0-45AA-B8F8-6565B3CBFFC6}" type="presOf" srcId="{6BA5F3BE-D53A-42E0-A7FE-674B99BD07E6}" destId="{725F2AEF-0925-4411-A89A-5976D96BC3B1}" srcOrd="0" destOrd="0" presId="urn:microsoft.com/office/officeart/2017/3/layout/HorizontalLabelsTimeline"/>
    <dgm:cxn modelId="{7749B4AD-5089-49E7-8F6B-1B2382C9B50E}" srcId="{A7F4784E-75AE-4F03-B342-C71355D1ACCF}" destId="{1827863D-2FA1-48D1-81C4-0E7D31ADB47E}" srcOrd="0" destOrd="0" parTransId="{B426C98F-7250-4E9E-84CB-E9FC83F8CB06}" sibTransId="{D0D7EB30-49F6-43D6-AF40-1B9302B3ADF0}"/>
    <dgm:cxn modelId="{5BF3B7B1-A779-4E2D-8625-77DE0CA38FEE}" srcId="{FF3CD410-5E2E-4080-A893-907D31D22CB3}" destId="{D423FB80-F2BD-4DDE-80B1-76F84FE09A02}" srcOrd="0" destOrd="0" parTransId="{9B1CA3FF-D252-4AF5-8F50-CFC93ACA9175}" sibTransId="{EBE862E1-9761-4AA7-AA00-BD79FA3B27DD}"/>
    <dgm:cxn modelId="{F68895C0-3F1F-4678-B72B-DB82A8D7873D}" type="presOf" srcId="{245E128E-7700-4C91-9411-CDD1DCA94D67}" destId="{255B3FC7-BD87-4810-87ED-7952D0F23157}" srcOrd="0" destOrd="0" presId="urn:microsoft.com/office/officeart/2017/3/layout/HorizontalLabelsTimeline"/>
    <dgm:cxn modelId="{607143D0-C26B-448B-8E8C-A8A46198F0C6}" srcId="{2DC4903D-31E8-4ED6-875F-63877788B702}" destId="{A9FB790A-3E33-4887-962E-7206A01AD84F}" srcOrd="0" destOrd="0" parTransId="{2E34BE83-4A83-4B5F-8976-D4AC57FE5007}" sibTransId="{A18338C2-0675-4B1C-898F-3D939F41C34C}"/>
    <dgm:cxn modelId="{186572D2-DD3E-469C-B4C6-FC405845D66C}" type="presOf" srcId="{3280BE73-5C4D-4941-9102-E5930904556F}" destId="{04897CD2-CF6F-4A55-8E79-1E7393B07B06}" srcOrd="0" destOrd="0" presId="urn:microsoft.com/office/officeart/2017/3/layout/HorizontalLabelsTimeline"/>
    <dgm:cxn modelId="{0850A4D5-F517-4BE2-AE27-9281E3729461}" type="presOf" srcId="{454D56AF-0D14-43A4-A4AA-2274946C5116}" destId="{C5503B6E-C1DB-44F5-ABB8-38EF445ED1E8}" srcOrd="0" destOrd="0" presId="urn:microsoft.com/office/officeart/2017/3/layout/HorizontalLabelsTimeline"/>
    <dgm:cxn modelId="{5F80C7E1-A7BD-418E-A665-3DAF3DEDF5A4}" srcId="{A59C9EB4-4836-41EA-88FC-E68E29755DEF}" destId="{CF564C6C-7771-4FD5-B851-B5B84730268F}" srcOrd="0" destOrd="0" parTransId="{5A57A755-D716-4DC9-9A51-20693042AFC8}" sibTransId="{024A7FBC-BB10-4242-BAF3-82678A4C13DA}"/>
    <dgm:cxn modelId="{913E9CE7-B8A6-4506-ADA2-FB6349E99383}" type="presOf" srcId="{A9FB790A-3E33-4887-962E-7206A01AD84F}" destId="{1D60394B-1800-4790-9694-08B1C1D1B34D}" srcOrd="0" destOrd="0" presId="urn:microsoft.com/office/officeart/2017/3/layout/HorizontalLabelsTimeline"/>
    <dgm:cxn modelId="{FAEC57FD-E661-46F9-8FC2-72568E9086CE}" type="presOf" srcId="{D423FB80-F2BD-4DDE-80B1-76F84FE09A02}" destId="{64E37A6A-8F95-4F28-92FC-1FE8089D7DAF}" srcOrd="0" destOrd="0" presId="urn:microsoft.com/office/officeart/2017/3/layout/HorizontalLabelsTimeline"/>
    <dgm:cxn modelId="{41A1825C-6B33-4866-A7F1-A86BC36862B3}" type="presParOf" srcId="{687CC7BD-79EF-4A0F-BDD3-809BFA49E6BE}" destId="{6168B371-2815-4661-9209-F8A29814ADCC}" srcOrd="0" destOrd="0" presId="urn:microsoft.com/office/officeart/2017/3/layout/HorizontalLabelsTimeline"/>
    <dgm:cxn modelId="{281FC94C-5AAC-413C-803D-BB6EEF9AD3A6}" type="presParOf" srcId="{687CC7BD-79EF-4A0F-BDD3-809BFA49E6BE}" destId="{4C5F54B5-504F-4069-AF1D-9A370FBD268C}" srcOrd="1" destOrd="0" presId="urn:microsoft.com/office/officeart/2017/3/layout/HorizontalLabelsTimeline"/>
    <dgm:cxn modelId="{CFDEA283-4601-4089-8563-A85225CFEF1D}" type="presParOf" srcId="{4C5F54B5-504F-4069-AF1D-9A370FBD268C}" destId="{34539F78-7536-446A-B749-4315D26F2C4E}" srcOrd="0" destOrd="0" presId="urn:microsoft.com/office/officeart/2017/3/layout/HorizontalLabelsTimeline"/>
    <dgm:cxn modelId="{8A5756AD-D676-4F95-8A8A-CDE3EA13E14C}" type="presParOf" srcId="{34539F78-7536-446A-B749-4315D26F2C4E}" destId="{64E37A6A-8F95-4F28-92FC-1FE8089D7DAF}" srcOrd="0" destOrd="0" presId="urn:microsoft.com/office/officeart/2017/3/layout/HorizontalLabelsTimeline"/>
    <dgm:cxn modelId="{C64DD621-F766-410D-81AE-A692FE379207}" type="presParOf" srcId="{34539F78-7536-446A-B749-4315D26F2C4E}" destId="{301B11E7-9AB9-40DA-A950-87C47281308D}" srcOrd="1" destOrd="0" presId="urn:microsoft.com/office/officeart/2017/3/layout/HorizontalLabelsTimeline"/>
    <dgm:cxn modelId="{72141621-AC11-4C6D-A617-B6CF19C76AAE}" type="presParOf" srcId="{301B11E7-9AB9-40DA-A950-87C47281308D}" destId="{255B3FC7-BD87-4810-87ED-7952D0F23157}" srcOrd="0" destOrd="0" presId="urn:microsoft.com/office/officeart/2017/3/layout/HorizontalLabelsTimeline"/>
    <dgm:cxn modelId="{C728B947-ADB2-406E-9206-93298476CEFD}" type="presParOf" srcId="{301B11E7-9AB9-40DA-A950-87C47281308D}" destId="{4B545162-9690-412E-B970-54DA905B44AF}" srcOrd="1" destOrd="0" presId="urn:microsoft.com/office/officeart/2017/3/layout/HorizontalLabelsTimeline"/>
    <dgm:cxn modelId="{9B7FD2A9-25B9-477B-AC6A-FE14BD3BFF32}" type="presParOf" srcId="{34539F78-7536-446A-B749-4315D26F2C4E}" destId="{DF478A7F-4668-4E0A-86F7-C1205CF5AA73}" srcOrd="2" destOrd="0" presId="urn:microsoft.com/office/officeart/2017/3/layout/HorizontalLabelsTimeline"/>
    <dgm:cxn modelId="{A1F8B173-85E4-4ED9-BFF5-CF116D6F7CE3}" type="presParOf" srcId="{34539F78-7536-446A-B749-4315D26F2C4E}" destId="{6D7F9BE3-3008-4E5E-96F3-C71D72649902}" srcOrd="3" destOrd="0" presId="urn:microsoft.com/office/officeart/2017/3/layout/HorizontalLabelsTimeline"/>
    <dgm:cxn modelId="{74F580D4-41FC-4B1B-82E4-22FCC2246045}" type="presParOf" srcId="{34539F78-7536-446A-B749-4315D26F2C4E}" destId="{02633C3C-6589-41FB-998C-85A7548107A4}" srcOrd="4" destOrd="0" presId="urn:microsoft.com/office/officeart/2017/3/layout/HorizontalLabelsTimeline"/>
    <dgm:cxn modelId="{ACB72553-49A5-440C-B1C8-D7D8CFF44BD6}" type="presParOf" srcId="{4C5F54B5-504F-4069-AF1D-9A370FBD268C}" destId="{41467129-B2CC-4E38-A5B2-56D30FA28409}" srcOrd="1" destOrd="0" presId="urn:microsoft.com/office/officeart/2017/3/layout/HorizontalLabelsTimeline"/>
    <dgm:cxn modelId="{25113ECB-44A4-43A3-B2D0-D47302F35B26}" type="presParOf" srcId="{4C5F54B5-504F-4069-AF1D-9A370FBD268C}" destId="{C7F26193-F277-4FC2-96E8-E896E5EFC9BC}" srcOrd="2" destOrd="0" presId="urn:microsoft.com/office/officeart/2017/3/layout/HorizontalLabelsTimeline"/>
    <dgm:cxn modelId="{AEF2036D-29F6-4431-8357-64776A18B655}" type="presParOf" srcId="{C7F26193-F277-4FC2-96E8-E896E5EFC9BC}" destId="{5C68C37A-C349-49AE-97A1-63D110D2C7D1}" srcOrd="0" destOrd="0" presId="urn:microsoft.com/office/officeart/2017/3/layout/HorizontalLabelsTimeline"/>
    <dgm:cxn modelId="{51F9D33C-AECD-4F33-B2DA-43CF6B93002F}" type="presParOf" srcId="{C7F26193-F277-4FC2-96E8-E896E5EFC9BC}" destId="{3E3F09C6-0C94-40B1-A308-6929444363D4}" srcOrd="1" destOrd="0" presId="urn:microsoft.com/office/officeart/2017/3/layout/HorizontalLabelsTimeline"/>
    <dgm:cxn modelId="{17B9A51D-D490-4C54-B91D-5CD40783571D}" type="presParOf" srcId="{3E3F09C6-0C94-40B1-A308-6929444363D4}" destId="{A01D9671-7007-4F3F-98D6-A9730C5B45E4}" srcOrd="0" destOrd="0" presId="urn:microsoft.com/office/officeart/2017/3/layout/HorizontalLabelsTimeline"/>
    <dgm:cxn modelId="{A6AAA60B-E979-47B8-A997-DB62C715690F}" type="presParOf" srcId="{3E3F09C6-0C94-40B1-A308-6929444363D4}" destId="{65C95A24-31B5-46D2-BCB4-07372ABDD6F2}" srcOrd="1" destOrd="0" presId="urn:microsoft.com/office/officeart/2017/3/layout/HorizontalLabelsTimeline"/>
    <dgm:cxn modelId="{05694172-1DAF-4D9C-BBD9-0794366FCD56}" type="presParOf" srcId="{C7F26193-F277-4FC2-96E8-E896E5EFC9BC}" destId="{D4347EDB-4883-4C4B-A672-6266C9702B5A}" srcOrd="2" destOrd="0" presId="urn:microsoft.com/office/officeart/2017/3/layout/HorizontalLabelsTimeline"/>
    <dgm:cxn modelId="{BC9943FE-1230-4FDB-A7D8-898D013B9350}" type="presParOf" srcId="{C7F26193-F277-4FC2-96E8-E896E5EFC9BC}" destId="{D10813CD-B7B7-4CC7-9B2D-B5AE3D30A4DA}" srcOrd="3" destOrd="0" presId="urn:microsoft.com/office/officeart/2017/3/layout/HorizontalLabelsTimeline"/>
    <dgm:cxn modelId="{084C9897-3EE7-44CF-9F38-C9A562B67975}" type="presParOf" srcId="{C7F26193-F277-4FC2-96E8-E896E5EFC9BC}" destId="{143FACBA-FB69-402B-8D92-68DCE90EA86A}" srcOrd="4" destOrd="0" presId="urn:microsoft.com/office/officeart/2017/3/layout/HorizontalLabelsTimeline"/>
    <dgm:cxn modelId="{3DFFAC5F-0847-4E2F-A4CD-4FB95268ED8C}" type="presParOf" srcId="{4C5F54B5-504F-4069-AF1D-9A370FBD268C}" destId="{0587E036-7F91-482C-9B0A-860FD4CCD0E2}" srcOrd="3" destOrd="0" presId="urn:microsoft.com/office/officeart/2017/3/layout/HorizontalLabelsTimeline"/>
    <dgm:cxn modelId="{0C2CFEA1-3FB4-47D5-BA0C-2B2C20EB640F}" type="presParOf" srcId="{4C5F54B5-504F-4069-AF1D-9A370FBD268C}" destId="{795AD8F1-7B20-410C-90F4-2E04F4F4C93D}" srcOrd="4" destOrd="0" presId="urn:microsoft.com/office/officeart/2017/3/layout/HorizontalLabelsTimeline"/>
    <dgm:cxn modelId="{5EA692BD-507A-40EE-B699-B1F92E600F62}" type="presParOf" srcId="{795AD8F1-7B20-410C-90F4-2E04F4F4C93D}" destId="{C5503B6E-C1DB-44F5-ABB8-38EF445ED1E8}" srcOrd="0" destOrd="0" presId="urn:microsoft.com/office/officeart/2017/3/layout/HorizontalLabelsTimeline"/>
    <dgm:cxn modelId="{84215AA0-8ED4-45B6-8451-521906DE0059}" type="presParOf" srcId="{795AD8F1-7B20-410C-90F4-2E04F4F4C93D}" destId="{FD7DE90B-3DDE-4250-BB93-6AFB95DB30C9}" srcOrd="1" destOrd="0" presId="urn:microsoft.com/office/officeart/2017/3/layout/HorizontalLabelsTimeline"/>
    <dgm:cxn modelId="{CD1AF92D-7CB7-4156-9C24-3DD50EA4D129}" type="presParOf" srcId="{FD7DE90B-3DDE-4250-BB93-6AFB95DB30C9}" destId="{04897CD2-CF6F-4A55-8E79-1E7393B07B06}" srcOrd="0" destOrd="0" presId="urn:microsoft.com/office/officeart/2017/3/layout/HorizontalLabelsTimeline"/>
    <dgm:cxn modelId="{E596D201-A9A8-46AA-BA6C-731E186DBB6C}" type="presParOf" srcId="{FD7DE90B-3DDE-4250-BB93-6AFB95DB30C9}" destId="{30F499EF-86B9-43D4-9E36-2ADCD18D3C55}" srcOrd="1" destOrd="0" presId="urn:microsoft.com/office/officeart/2017/3/layout/HorizontalLabelsTimeline"/>
    <dgm:cxn modelId="{7D0F95A1-0D0D-4B3A-AD37-1D9E68A59E7B}" type="presParOf" srcId="{795AD8F1-7B20-410C-90F4-2E04F4F4C93D}" destId="{73ACB8E4-FFC1-49E5-BB46-1EBD63F3BF67}" srcOrd="2" destOrd="0" presId="urn:microsoft.com/office/officeart/2017/3/layout/HorizontalLabelsTimeline"/>
    <dgm:cxn modelId="{A5FB3F07-307E-4B9C-AF1B-722131ED4362}" type="presParOf" srcId="{795AD8F1-7B20-410C-90F4-2E04F4F4C93D}" destId="{FE89438A-B301-4219-9492-D30967496E8F}" srcOrd="3" destOrd="0" presId="urn:microsoft.com/office/officeart/2017/3/layout/HorizontalLabelsTimeline"/>
    <dgm:cxn modelId="{2F2BB858-3070-4463-950E-16B32D1FC1A0}" type="presParOf" srcId="{795AD8F1-7B20-410C-90F4-2E04F4F4C93D}" destId="{80E00C49-A058-42B1-B4A9-8FC8989D4F58}" srcOrd="4" destOrd="0" presId="urn:microsoft.com/office/officeart/2017/3/layout/HorizontalLabelsTimeline"/>
    <dgm:cxn modelId="{4CFFAECA-C6E6-463A-90AA-C4DEAB87918A}" type="presParOf" srcId="{4C5F54B5-504F-4069-AF1D-9A370FBD268C}" destId="{396E0C2C-79C3-4FCA-B5E5-8B3C2758C30F}" srcOrd="5" destOrd="0" presId="urn:microsoft.com/office/officeart/2017/3/layout/HorizontalLabelsTimeline"/>
    <dgm:cxn modelId="{28A719F5-6237-4C83-8EB7-BB9ACE657CCA}" type="presParOf" srcId="{4C5F54B5-504F-4069-AF1D-9A370FBD268C}" destId="{866B658A-D972-4AD8-A7E6-4082FD2CB001}" srcOrd="6" destOrd="0" presId="urn:microsoft.com/office/officeart/2017/3/layout/HorizontalLabelsTimeline"/>
    <dgm:cxn modelId="{E55C2317-CDB7-4C64-95C4-C04303FBB96A}" type="presParOf" srcId="{866B658A-D972-4AD8-A7E6-4082FD2CB001}" destId="{CBCB6B30-5D46-4B19-B9DE-C0B7FB057712}" srcOrd="0" destOrd="0" presId="urn:microsoft.com/office/officeart/2017/3/layout/HorizontalLabelsTimeline"/>
    <dgm:cxn modelId="{2E742A39-B2D8-41E7-938B-B4FE7E0F1794}" type="presParOf" srcId="{866B658A-D972-4AD8-A7E6-4082FD2CB001}" destId="{746F6004-1265-4B16-B698-179F0477DB3D}" srcOrd="1" destOrd="0" presId="urn:microsoft.com/office/officeart/2017/3/layout/HorizontalLabelsTimeline"/>
    <dgm:cxn modelId="{000BAB58-4AA6-43D9-89B5-0C604F29C6EA}" type="presParOf" srcId="{746F6004-1265-4B16-B698-179F0477DB3D}" destId="{95B1E40E-26D9-44C8-A99F-14EA44505DF3}" srcOrd="0" destOrd="0" presId="urn:microsoft.com/office/officeart/2017/3/layout/HorizontalLabelsTimeline"/>
    <dgm:cxn modelId="{6D12DD85-6CC0-441A-BB74-D3B24BE9ECF2}" type="presParOf" srcId="{746F6004-1265-4B16-B698-179F0477DB3D}" destId="{752FC6D6-93A6-414C-B65D-6F2858E07E0C}" srcOrd="1" destOrd="0" presId="urn:microsoft.com/office/officeart/2017/3/layout/HorizontalLabelsTimeline"/>
    <dgm:cxn modelId="{6CE5E65F-BF35-4F9A-9FAC-9FD84A211FC6}" type="presParOf" srcId="{866B658A-D972-4AD8-A7E6-4082FD2CB001}" destId="{BBBD3B06-9C30-48DB-A77E-5A358B1C6E78}" srcOrd="2" destOrd="0" presId="urn:microsoft.com/office/officeart/2017/3/layout/HorizontalLabelsTimeline"/>
    <dgm:cxn modelId="{457B6E85-E149-4279-81E9-511D2D038B9A}" type="presParOf" srcId="{866B658A-D972-4AD8-A7E6-4082FD2CB001}" destId="{C574381E-6C24-436D-B265-4BCFEFA46591}" srcOrd="3" destOrd="0" presId="urn:microsoft.com/office/officeart/2017/3/layout/HorizontalLabelsTimeline"/>
    <dgm:cxn modelId="{376FD1F8-A0AB-4CA9-B35C-A1F5747217B7}" type="presParOf" srcId="{866B658A-D972-4AD8-A7E6-4082FD2CB001}" destId="{CC7E7566-0B46-4E0A-B951-BFE404664D2C}" srcOrd="4" destOrd="0" presId="urn:microsoft.com/office/officeart/2017/3/layout/HorizontalLabelsTimeline"/>
    <dgm:cxn modelId="{CA63DDF8-DE3B-4E8A-886E-D787300C3FD4}" type="presParOf" srcId="{4C5F54B5-504F-4069-AF1D-9A370FBD268C}" destId="{F50C4635-5C0A-4C07-B5AD-BABD96009847}" srcOrd="7" destOrd="0" presId="urn:microsoft.com/office/officeart/2017/3/layout/HorizontalLabelsTimeline"/>
    <dgm:cxn modelId="{187F63AE-22E9-42D8-BA25-F8E70A982232}" type="presParOf" srcId="{4C5F54B5-504F-4069-AF1D-9A370FBD268C}" destId="{5667DB6C-E90F-44DB-BFD7-8570D48D28D4}" srcOrd="8" destOrd="0" presId="urn:microsoft.com/office/officeart/2017/3/layout/HorizontalLabelsTimeline"/>
    <dgm:cxn modelId="{782591FC-39B3-43EE-A99E-69B60AB63978}" type="presParOf" srcId="{5667DB6C-E90F-44DB-BFD7-8570D48D28D4}" destId="{88F6D506-033B-4CA4-9572-41E373A6B43C}" srcOrd="0" destOrd="0" presId="urn:microsoft.com/office/officeart/2017/3/layout/HorizontalLabelsTimeline"/>
    <dgm:cxn modelId="{DA98866D-BB74-46A1-B98B-9B6BDACA94E3}" type="presParOf" srcId="{5667DB6C-E90F-44DB-BFD7-8570D48D28D4}" destId="{E3303ED6-54B9-4518-AD7C-3197102106EF}" srcOrd="1" destOrd="0" presId="urn:microsoft.com/office/officeart/2017/3/layout/HorizontalLabelsTimeline"/>
    <dgm:cxn modelId="{BFB054F1-AA6C-4CA5-B7A3-FF579439BD18}" type="presParOf" srcId="{E3303ED6-54B9-4518-AD7C-3197102106EF}" destId="{FE14A9FC-66E7-4679-B63E-054F98E59204}" srcOrd="0" destOrd="0" presId="urn:microsoft.com/office/officeart/2017/3/layout/HorizontalLabelsTimeline"/>
    <dgm:cxn modelId="{6BF922DC-DA85-4710-BB6F-2CCCF2CFD764}" type="presParOf" srcId="{E3303ED6-54B9-4518-AD7C-3197102106EF}" destId="{8F1DAFAE-685A-4EC1-8FC0-2EE182F59B78}" srcOrd="1" destOrd="0" presId="urn:microsoft.com/office/officeart/2017/3/layout/HorizontalLabelsTimeline"/>
    <dgm:cxn modelId="{6907C7E4-84E2-47E3-949B-BC87F9D211CC}" type="presParOf" srcId="{5667DB6C-E90F-44DB-BFD7-8570D48D28D4}" destId="{4702B22B-8EB6-4454-9F8E-9A963F32B8A1}" srcOrd="2" destOrd="0" presId="urn:microsoft.com/office/officeart/2017/3/layout/HorizontalLabelsTimeline"/>
    <dgm:cxn modelId="{68C6501C-DCCA-438E-8565-A8631BB6C8AC}" type="presParOf" srcId="{5667DB6C-E90F-44DB-BFD7-8570D48D28D4}" destId="{F2E81385-B138-4A59-9452-A3C9AC4F2012}" srcOrd="3" destOrd="0" presId="urn:microsoft.com/office/officeart/2017/3/layout/HorizontalLabelsTimeline"/>
    <dgm:cxn modelId="{F4686330-D4C5-4698-8BC6-EF28FB9176C1}" type="presParOf" srcId="{5667DB6C-E90F-44DB-BFD7-8570D48D28D4}" destId="{00C34F8E-67EA-485C-B754-5C6C9BC871C5}" srcOrd="4" destOrd="0" presId="urn:microsoft.com/office/officeart/2017/3/layout/HorizontalLabelsTimeline"/>
    <dgm:cxn modelId="{FA06019D-A6EE-447A-894D-5FBD4FB143DA}" type="presParOf" srcId="{4C5F54B5-504F-4069-AF1D-9A370FBD268C}" destId="{E2C470F7-A894-4A64-A64E-235B0E510421}" srcOrd="9" destOrd="0" presId="urn:microsoft.com/office/officeart/2017/3/layout/HorizontalLabelsTimeline"/>
    <dgm:cxn modelId="{779E8BAE-E165-44A0-8F61-F1D6F07BA6D3}" type="presParOf" srcId="{4C5F54B5-504F-4069-AF1D-9A370FBD268C}" destId="{6AA3FB3F-E213-4147-93D1-22B952CDFE17}" srcOrd="10" destOrd="0" presId="urn:microsoft.com/office/officeart/2017/3/layout/HorizontalLabelsTimeline"/>
    <dgm:cxn modelId="{FDEBFC71-A7CC-4193-89B3-3D17A65C6735}" type="presParOf" srcId="{6AA3FB3F-E213-4147-93D1-22B952CDFE17}" destId="{270971D8-F05B-4392-88C0-D9921BB5F6B0}" srcOrd="0" destOrd="0" presId="urn:microsoft.com/office/officeart/2017/3/layout/HorizontalLabelsTimeline"/>
    <dgm:cxn modelId="{DDE712DF-EAC7-4AEA-8C8F-518516542CAF}" type="presParOf" srcId="{6AA3FB3F-E213-4147-93D1-22B952CDFE17}" destId="{68B34C20-0EE9-4A51-9634-702BEA794899}" srcOrd="1" destOrd="0" presId="urn:microsoft.com/office/officeart/2017/3/layout/HorizontalLabelsTimeline"/>
    <dgm:cxn modelId="{0AB24538-9BA6-44A1-BA14-80061D14A8F4}" type="presParOf" srcId="{68B34C20-0EE9-4A51-9634-702BEA794899}" destId="{1D60394B-1800-4790-9694-08B1C1D1B34D}" srcOrd="0" destOrd="0" presId="urn:microsoft.com/office/officeart/2017/3/layout/HorizontalLabelsTimeline"/>
    <dgm:cxn modelId="{2AAA8EAA-0E27-421D-A811-E0050D6E2E66}" type="presParOf" srcId="{68B34C20-0EE9-4A51-9634-702BEA794899}" destId="{F7828579-24D8-4EC2-A1D6-344D5AD522E4}" srcOrd="1" destOrd="0" presId="urn:microsoft.com/office/officeart/2017/3/layout/HorizontalLabelsTimeline"/>
    <dgm:cxn modelId="{1951676A-386A-4A55-8D85-8529FCA60223}" type="presParOf" srcId="{6AA3FB3F-E213-4147-93D1-22B952CDFE17}" destId="{59F1EF41-14EA-48EE-A559-118169DBDB24}" srcOrd="2" destOrd="0" presId="urn:microsoft.com/office/officeart/2017/3/layout/HorizontalLabelsTimeline"/>
    <dgm:cxn modelId="{FF7D7122-10DC-403C-B42A-BC23EECD800F}" type="presParOf" srcId="{6AA3FB3F-E213-4147-93D1-22B952CDFE17}" destId="{8E0947F0-E28B-4B2E-B1D6-BFEED1AF012B}" srcOrd="3" destOrd="0" presId="urn:microsoft.com/office/officeart/2017/3/layout/HorizontalLabelsTimeline"/>
    <dgm:cxn modelId="{11C26640-7348-4167-8AF4-596740246EB0}" type="presParOf" srcId="{6AA3FB3F-E213-4147-93D1-22B952CDFE17}" destId="{6BA99215-8D0D-4B24-ACDB-B8619064A20A}" srcOrd="4" destOrd="0" presId="urn:microsoft.com/office/officeart/2017/3/layout/HorizontalLabelsTimeline"/>
    <dgm:cxn modelId="{4C86226D-C9C0-4413-B426-06F8252E51C5}" type="presParOf" srcId="{4C5F54B5-504F-4069-AF1D-9A370FBD268C}" destId="{9B2B8A77-95BF-4B3D-B7A2-74A64BEAD033}" srcOrd="11" destOrd="0" presId="urn:microsoft.com/office/officeart/2017/3/layout/HorizontalLabelsTimeline"/>
    <dgm:cxn modelId="{DA1E98F3-DEEF-449E-A505-7BE8E77DC666}" type="presParOf" srcId="{4C5F54B5-504F-4069-AF1D-9A370FBD268C}" destId="{CB500B18-4CCC-44D0-A7EE-E63EC340604C}" srcOrd="12" destOrd="0" presId="urn:microsoft.com/office/officeart/2017/3/layout/HorizontalLabelsTimeline"/>
    <dgm:cxn modelId="{5DE12D35-65C6-43A3-9CCB-9DB1FBB88A6F}" type="presParOf" srcId="{CB500B18-4CCC-44D0-A7EE-E63EC340604C}" destId="{A7F04B95-81DC-4C70-990B-FEE82F4C63E7}" srcOrd="0" destOrd="0" presId="urn:microsoft.com/office/officeart/2017/3/layout/HorizontalLabelsTimeline"/>
    <dgm:cxn modelId="{84E6A2E6-334E-486A-9E18-50B4C9242157}" type="presParOf" srcId="{CB500B18-4CCC-44D0-A7EE-E63EC340604C}" destId="{16384FAB-C600-47F1-91A6-2EF972F345F9}" srcOrd="1" destOrd="0" presId="urn:microsoft.com/office/officeart/2017/3/layout/HorizontalLabelsTimeline"/>
    <dgm:cxn modelId="{0D7AFB00-50B5-4763-8B9B-058959A93926}" type="presParOf" srcId="{16384FAB-C600-47F1-91A6-2EF972F345F9}" destId="{725F2AEF-0925-4411-A89A-5976D96BC3B1}" srcOrd="0" destOrd="0" presId="urn:microsoft.com/office/officeart/2017/3/layout/HorizontalLabelsTimeline"/>
    <dgm:cxn modelId="{6BE0CB7D-05CB-48BF-95E8-5BD301DDCFDF}" type="presParOf" srcId="{16384FAB-C600-47F1-91A6-2EF972F345F9}" destId="{F1CEE27F-E297-4972-B373-BDB021CAF74B}" srcOrd="1" destOrd="0" presId="urn:microsoft.com/office/officeart/2017/3/layout/HorizontalLabelsTimeline"/>
    <dgm:cxn modelId="{73AA2BF1-3651-48D4-B218-B7BECAF7B8D5}" type="presParOf" srcId="{CB500B18-4CCC-44D0-A7EE-E63EC340604C}" destId="{3F1F843F-8CAA-4ECF-B5A2-211D6C43D3C6}" srcOrd="2" destOrd="0" presId="urn:microsoft.com/office/officeart/2017/3/layout/HorizontalLabelsTimeline"/>
    <dgm:cxn modelId="{3C38FC4B-81C9-40B9-BE5E-6E8032D8A2A6}" type="presParOf" srcId="{CB500B18-4CCC-44D0-A7EE-E63EC340604C}" destId="{53B98CC0-1029-46A6-8053-0933F88F7705}" srcOrd="3" destOrd="0" presId="urn:microsoft.com/office/officeart/2017/3/layout/HorizontalLabelsTimeline"/>
    <dgm:cxn modelId="{6DDB047D-A89D-46BF-8D68-1A2DD3FE6D44}" type="presParOf" srcId="{CB500B18-4CCC-44D0-A7EE-E63EC340604C}" destId="{ED7FD386-E91E-4500-9B1B-A5B2EA2DCD9E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23FB80-F2BD-4DDE-80B1-76F84FE09A02}">
      <dgm:prSet phldrT="[Text]"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 tIns="0" bIns="0" anchor="ctr"/>
        <a:lstStyle/>
        <a:p>
          <a:pPr algn="ctr">
            <a:lnSpc>
              <a:spcPct val="110000"/>
            </a:lnSpc>
            <a:spcBef>
              <a:spcPts val="0"/>
            </a:spcBef>
            <a:spcAft>
              <a:spcPts val="0"/>
            </a:spcAft>
            <a:defRPr b="1"/>
          </a:pPr>
          <a:r>
            <a:rPr lang="en-US" sz="1000" b="1" i="0" spc="300" baseline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rPr>
            <a:t>JUNE 4TH</a:t>
          </a:r>
          <a:endParaRPr lang="en-US" sz="1000" b="1" i="0" spc="300" baseline="0" dirty="0">
            <a:solidFill>
              <a:schemeClr val="accent5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9B1CA3FF-D252-4AF5-8F50-CFC93ACA9175}" type="parTrans" cxnId="{5BF3B7B1-A779-4E2D-8625-77DE0CA38FEE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BE862E1-9761-4AA7-AA00-BD79FA3B27DD}" type="sibTrans" cxnId="{5BF3B7B1-A779-4E2D-8625-77DE0CA38FEE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245E128E-7700-4C91-9411-CDD1DCA94D67}">
      <dgm:prSet phldrT="[Text]" custT="1"/>
      <dgm:spPr>
        <a:noFill/>
        <a:ln>
          <a:noFill/>
        </a:ln>
      </dgm:spPr>
      <dgm:t>
        <a:bodyPr anchor="t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Hans Luther forms German government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B4D95EBA-0423-4AFA-B379-E030341B1F23}" type="parTrans" cxnId="{68D35F9D-DABF-4E5A-94D4-F988D8E8490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963BA97-D4C5-477B-9B0D-68DB38F61579}" type="sibTrans" cxnId="{68D35F9D-DABF-4E5A-94D4-F988D8E84907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2DC4903D-31E8-4ED6-875F-63877788B702}">
      <dgm:prSet phldrT="[Text]"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 tIns="0" bIns="0" anchor="ctr"/>
        <a:lstStyle/>
        <a:p>
          <a:pPr algn="ctr">
            <a:lnSpc>
              <a:spcPct val="110000"/>
            </a:lnSpc>
            <a:spcBef>
              <a:spcPts val="0"/>
            </a:spcBef>
            <a:spcAft>
              <a:spcPts val="0"/>
            </a:spcAft>
            <a:defRPr b="1"/>
          </a:pPr>
          <a:r>
            <a:rPr lang="en-US" sz="1000" b="1" i="0" spc="300" baseline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rPr>
            <a:t>NOVEMBER 19TH</a:t>
          </a:r>
          <a:endParaRPr lang="en-US" sz="1000" b="1" i="0" spc="300" baseline="0" dirty="0">
            <a:solidFill>
              <a:schemeClr val="accent5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A18F8C20-9A13-44DB-9E45-C2DE49ACE5D9}" type="parTrans" cxnId="{A319CB69-6926-431D-A805-EACBFA83FA6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BFDEA83-93E5-4D72-A672-078838B258F5}" type="sibTrans" cxnId="{A319CB69-6926-431D-A805-EACBFA83FA6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A9FB790A-3E33-4887-962E-7206A01AD84F}">
      <dgm:prSet phldrT="[Text]" custT="1"/>
      <dgm:spPr>
        <a:noFill/>
        <a:ln>
          <a:noFill/>
        </a:ln>
      </dgm:spPr>
      <dgm:t>
        <a:bodyPr anchor="t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British rock band Led Zeppelin begin their last European tour</a:t>
          </a:r>
          <a:r>
            <a:rPr lang="en-US" sz="1200" dirty="0">
              <a:latin typeface="Kalinga" panose="020B0502040204020203" pitchFamily="34" charset="0"/>
              <a:cs typeface="Kalinga" panose="020B0502040204020203" pitchFamily="34" charset="0"/>
            </a:rPr>
            <a:t> 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2E34BE83-4A83-4B5F-8976-D4AC57FE5007}" type="parTrans" cxnId="{607143D0-C26B-448B-8E8C-A8A46198F0C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A18338C2-0675-4B1C-898F-3D939F41C34C}" type="sibTrans" cxnId="{607143D0-C26B-448B-8E8C-A8A46198F0C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A93A940-284B-49B0-9D89-5FA2B3B3C7E5}">
      <dgm:prSet phldrT="[Text]"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 tIns="0" bIns="0" anchor="ctr"/>
        <a:lstStyle/>
        <a:p>
          <a:pPr algn="ctr">
            <a:lnSpc>
              <a:spcPct val="110000"/>
            </a:lnSpc>
            <a:spcBef>
              <a:spcPts val="0"/>
            </a:spcBef>
            <a:spcAft>
              <a:spcPts val="0"/>
            </a:spcAft>
            <a:defRPr b="1"/>
          </a:pPr>
          <a:r>
            <a:rPr lang="en-US" sz="1000" b="1" i="0" spc="300" baseline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rPr>
            <a:t>DECEMBER 16TH</a:t>
          </a:r>
          <a:endParaRPr lang="en-US" sz="1000" b="1" i="0" spc="300" baseline="0" dirty="0">
            <a:solidFill>
              <a:schemeClr val="accent5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CD96219D-3688-4138-ACC9-901ED9FEACCC}" type="parTrans" cxnId="{982D7B44-1518-4DD0-82D4-8A3901DD95E9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0447E4A-3C15-4884-AEBE-804149EBD331}" type="sibTrans" cxnId="{982D7B44-1518-4DD0-82D4-8A3901DD95E9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6BA5F3BE-D53A-42E0-A7FE-674B99BD07E6}">
      <dgm:prSet phldrT="[Text]" custT="1"/>
      <dgm:spPr>
        <a:noFill/>
        <a:ln>
          <a:noFill/>
        </a:ln>
      </dgm:spPr>
      <dgm:t>
        <a:bodyPr anchor="t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Billy Joel's album tops US charts, featuring "It's Still Rock 'n' Roll to Me"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9484BBA1-86EE-4AA2-B94A-A26EED0EFB1E}" type="parTrans" cxnId="{6AEB3B94-8522-4F42-A6BC-BC55C5AED92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8C67DB7-8AA6-454C-83AE-A16B3B9F45FF}" type="sibTrans" cxnId="{6AEB3B94-8522-4F42-A6BC-BC55C5AED92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F01D5F9E-ABC5-4560-ACB4-E6CFBC60BFF2}">
      <dgm:prSet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 tIns="0" bIns="0" anchor="ctr"/>
        <a:lstStyle/>
        <a:p>
          <a:pPr algn="ctr">
            <a:lnSpc>
              <a:spcPct val="110000"/>
            </a:lnSpc>
            <a:spcBef>
              <a:spcPts val="0"/>
            </a:spcBef>
            <a:spcAft>
              <a:spcPts val="0"/>
            </a:spcAft>
            <a:defRPr b="1"/>
          </a:pPr>
          <a:r>
            <a:rPr lang="en-US" sz="1000" b="1" i="0" spc="300" baseline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rPr>
            <a:t>JULY 15TH</a:t>
          </a:r>
          <a:endParaRPr lang="en-US" sz="1000" b="1" i="0" spc="300" baseline="0" dirty="0">
            <a:solidFill>
              <a:schemeClr val="accent5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FEAC3315-4B36-4E3C-89B3-70A50C7F13CC}" type="parTrans" cxnId="{4B61AF65-3991-4A24-9475-D4AA0127738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6ABC0D0-B41E-401C-840C-2AFBE73989B4}" type="sibTrans" cxnId="{4B61AF65-3991-4A24-9475-D4AA0127738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54D56AF-0D14-43A4-A4AA-2274946C5116}">
      <dgm:prSet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 tIns="0" bIns="0" anchor="ctr"/>
        <a:lstStyle/>
        <a:p>
          <a:pPr algn="ctr">
            <a:lnSpc>
              <a:spcPct val="110000"/>
            </a:lnSpc>
            <a:spcBef>
              <a:spcPts val="0"/>
            </a:spcBef>
            <a:spcAft>
              <a:spcPts val="0"/>
            </a:spcAft>
            <a:defRPr b="1"/>
          </a:pPr>
          <a:r>
            <a:rPr lang="en-US" sz="1000" b="1" i="0" spc="300" baseline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rPr>
            <a:t>AUGUST 29TH</a:t>
          </a:r>
          <a:endParaRPr lang="en-US" sz="1000" b="1" i="0" spc="300" baseline="0" dirty="0">
            <a:solidFill>
              <a:schemeClr val="accent5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340931FA-0A09-49B9-99A7-6650F93FDC08}" type="parTrans" cxnId="{5A3B2130-5035-4E61-92B1-343AA432C9D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11F28C0-50D9-4CBB-862C-2AD0ACC17105}" type="sibTrans" cxnId="{5A3B2130-5035-4E61-92B1-343AA432C9D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A7F4784E-75AE-4F03-B342-C71355D1ACCF}">
      <dgm:prSet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 lIns="0" tIns="0" rIns="0" bIns="0" anchor="ctr"/>
        <a:lstStyle/>
        <a:p>
          <a:pPr algn="ctr">
            <a:lnSpc>
              <a:spcPct val="110000"/>
            </a:lnSpc>
            <a:spcBef>
              <a:spcPts val="0"/>
            </a:spcBef>
            <a:spcAft>
              <a:spcPts val="0"/>
            </a:spcAft>
            <a:defRPr b="1"/>
          </a:pPr>
          <a:r>
            <a:rPr lang="en-US" sz="1000" b="1" i="0" spc="300" baseline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rPr>
            <a:t>SEPTEMBER 15TH </a:t>
          </a:r>
          <a:endParaRPr lang="en-US" sz="1000" b="1" i="0" spc="300" baseline="0" dirty="0">
            <a:solidFill>
              <a:schemeClr val="accent5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E8170CB0-7D27-4024-BF4D-F79F86202313}" type="parTrans" cxnId="{33DFDD33-182D-44AF-9877-B1DCECE3CC9D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078DB00-0C2A-4587-8661-74E5E36CBCA7}" type="sibTrans" cxnId="{33DFDD33-182D-44AF-9877-B1DCECE3CC9D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A59C9EB4-4836-41EA-88FC-E68E29755DEF}">
      <dgm:prSet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 tIns="0" bIns="0" anchor="ctr"/>
        <a:lstStyle/>
        <a:p>
          <a:pPr algn="ctr">
            <a:lnSpc>
              <a:spcPct val="110000"/>
            </a:lnSpc>
            <a:spcBef>
              <a:spcPts val="0"/>
            </a:spcBef>
            <a:spcAft>
              <a:spcPts val="0"/>
            </a:spcAft>
            <a:defRPr b="1"/>
          </a:pPr>
          <a:r>
            <a:rPr lang="en-US" sz="1000" b="1" i="0" spc="300" baseline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rPr>
            <a:t>OCTOBER 11TH</a:t>
          </a:r>
          <a:endParaRPr lang="en-US" sz="1000" b="1" i="0" spc="300" baseline="0" dirty="0">
            <a:solidFill>
              <a:schemeClr val="accent5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C486CA18-5D6B-49AD-B92C-52313E993EC5}" type="parTrans" cxnId="{C2A8B52A-540B-46B5-A43B-27FAF06A13E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62C75627-0A71-4E35-B62B-749D8AB3C189}" type="sibTrans" cxnId="{C2A8B52A-540B-46B5-A43B-27FAF06A13E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280BE73-5C4D-4941-9102-E5930904556F}">
      <dgm:prSet custT="1"/>
      <dgm:spPr>
        <a:noFill/>
        <a:ln>
          <a:noFill/>
        </a:ln>
      </dgm:spPr>
      <dgm:t>
        <a:bodyPr anchor="t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Cuban coup d'état took place in Cuba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596FE3BE-79D4-47E4-8416-EDF8385B1DE9}" type="parTrans" cxnId="{B9B38C7F-D679-4A39-B742-6501D396104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E22D1FB-CF90-47F0-B06E-C66C75D54226}" type="sibTrans" cxnId="{B9B38C7F-D679-4A39-B742-6501D396104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7BE8E0B-496B-44FC-825E-C2A10D821DC9}">
      <dgm:prSet custT="1"/>
      <dgm:spPr>
        <a:noFill/>
        <a:ln>
          <a:noFill/>
        </a:ln>
      </dgm:spPr>
      <dgm:t>
        <a:bodyPr anchor="t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Crew of Dutch "7 Provinces" mutiny after pay cuts</a:t>
          </a:r>
          <a:r>
            <a:rPr lang="en-US" sz="1200" dirty="0">
              <a:latin typeface="Kalinga" panose="020B0502040204020203" pitchFamily="34" charset="0"/>
              <a:cs typeface="Kalinga" panose="020B0502040204020203" pitchFamily="34" charset="0"/>
            </a:rPr>
            <a:t> 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26C37286-A207-4C3A-8F03-B64C4EB72DB8}" type="parTrans" cxnId="{47F4D29A-7D65-4C2F-8677-61780F0F1118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258C30B8-1EDE-458F-9BAB-BD0E5C8E1BF9}" type="sibTrans" cxnId="{47F4D29A-7D65-4C2F-8677-61780F0F1118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827863D-2FA1-48D1-81C4-0E7D31ADB47E}">
      <dgm:prSet custT="1"/>
      <dgm:spPr>
        <a:noFill/>
        <a:ln>
          <a:noFill/>
        </a:ln>
      </dgm:spPr>
      <dgm:t>
        <a:bodyPr anchor="t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Hugh Martin and Timothy Gray's musical "High Spirits” opens at Alvin Theater, NYC</a:t>
          </a:r>
          <a:r>
            <a:rPr lang="en-US" sz="1200" dirty="0">
              <a:latin typeface="Kalinga" panose="020B0502040204020203" pitchFamily="34" charset="0"/>
              <a:cs typeface="Kalinga" panose="020B0502040204020203" pitchFamily="34" charset="0"/>
            </a:rPr>
            <a:t> 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B426C98F-7250-4E9E-84CB-E9FC83F8CB06}" type="parTrans" cxnId="{7749B4AD-5089-49E7-8F6B-1B2382C9B50E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D0D7EB30-49F6-43D6-AF40-1B9302B3ADF0}" type="sibTrans" cxnId="{7749B4AD-5089-49E7-8F6B-1B2382C9B50E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CF564C6C-7771-4FD5-B851-B5B84730268F}">
      <dgm:prSet custT="1"/>
      <dgm:spPr>
        <a:noFill/>
        <a:ln>
          <a:noFill/>
        </a:ln>
      </dgm:spPr>
      <dgm:t>
        <a:bodyPr anchor="t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Bill Shoemaker wins Kentucky Derby with Lucky Debonair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5A57A755-D716-4DC9-9A51-20693042AFC8}" type="parTrans" cxnId="{5F80C7E1-A7BD-418E-A665-3DAF3DEDF5A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024A7FBC-BB10-4242-BAF3-82678A4C13DA}" type="sibTrans" cxnId="{5F80C7E1-A7BD-418E-A665-3DAF3DEDF5A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</dgm:pt>
    <dgm:pt modelId="{6168B371-2815-4661-9209-F8A29814ADCC}" type="pres">
      <dgm:prSet presAssocID="{FF3CD410-5E2E-4080-A893-907D31D22CB3}" presName="divider" presStyleLbl="fgAcc1" presStyleIdx="0" presStyleCnt="1"/>
      <dgm:spPr>
        <a:ln>
          <a:solidFill>
            <a:schemeClr val="accent5"/>
          </a:solidFill>
        </a:ln>
      </dgm:spPr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34539F78-7536-446A-B749-4315D26F2C4E}" type="pres">
      <dgm:prSet presAssocID="{D423FB80-F2BD-4DDE-80B1-76F84FE09A02}" presName="composite" presStyleCnt="0"/>
      <dgm:spPr/>
    </dgm:pt>
    <dgm:pt modelId="{64E37A6A-8F95-4F28-92FC-1FE8089D7DAF}" type="pres">
      <dgm:prSet presAssocID="{D423FB80-F2BD-4DDE-80B1-76F84FE09A02}" presName="L1TextContainer" presStyleLbl="alignNode1" presStyleIdx="0" presStyleCnt="7" custScaleX="71361" custScaleY="84034" custLinFactNeighborY="-26892">
        <dgm:presLayoutVars>
          <dgm:chMax val="1"/>
          <dgm:chPref val="1"/>
          <dgm:bulletEnabled val="1"/>
        </dgm:presLayoutVars>
      </dgm:prSet>
      <dgm:spPr/>
    </dgm:pt>
    <dgm:pt modelId="{301B11E7-9AB9-40DA-A950-87C47281308D}" type="pres">
      <dgm:prSet presAssocID="{D423FB80-F2BD-4DDE-80B1-76F84FE09A02}" presName="L2TextContainerWrapper" presStyleCnt="0">
        <dgm:presLayoutVars>
          <dgm:bulletEnabled val="1"/>
        </dgm:presLayoutVars>
      </dgm:prSet>
      <dgm:spPr/>
    </dgm:pt>
    <dgm:pt modelId="{255B3FC7-BD87-4810-87ED-7952D0F23157}" type="pres">
      <dgm:prSet presAssocID="{D423FB80-F2BD-4DDE-80B1-76F84FE09A02}" presName="L2TextContainer" presStyleLbl="bgAccFollowNode1" presStyleIdx="0" presStyleCnt="7" custScaleX="90140" custLinFactNeighborX="4969" custLinFactNeighborY="-26688"/>
      <dgm:spPr/>
    </dgm:pt>
    <dgm:pt modelId="{4B545162-9690-412E-B970-54DA905B44AF}" type="pres">
      <dgm:prSet presAssocID="{D423FB80-F2BD-4DDE-80B1-76F84FE09A02}" presName="FlexibleEmptyPlaceHolder" presStyleCnt="0"/>
      <dgm:spPr/>
    </dgm:pt>
    <dgm:pt modelId="{DF478A7F-4668-4E0A-86F7-C1205CF5AA73}" type="pres">
      <dgm:prSet presAssocID="{D423FB80-F2BD-4DDE-80B1-76F84FE09A02}" presName="ConnectLine" presStyleLbl="sibTrans1D1" presStyleIdx="0" presStyleCnt="7"/>
      <dgm:spPr>
        <a:ln w="12700"/>
      </dgm:spPr>
    </dgm:pt>
    <dgm:pt modelId="{6D7F9BE3-3008-4E5E-96F3-C71D72649902}" type="pres">
      <dgm:prSet presAssocID="{D423FB80-F2BD-4DDE-80B1-76F84FE09A02}" presName="ConnectorPoint" presStyleLbl="node1" presStyleIdx="0" presStyleCnt="7"/>
      <dgm:spPr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2633C3C-6589-41FB-998C-85A7548107A4}" type="pres">
      <dgm:prSet presAssocID="{D423FB80-F2BD-4DDE-80B1-76F84FE09A02}" presName="EmptyPlaceHolder" presStyleCnt="0"/>
      <dgm:spPr/>
    </dgm:pt>
    <dgm:pt modelId="{41467129-B2CC-4E38-A5B2-56D30FA28409}" type="pres">
      <dgm:prSet presAssocID="{EBE862E1-9761-4AA7-AA00-BD79FA3B27DD}" presName="spaceBetweenRectangles" presStyleCnt="0"/>
      <dgm:spPr/>
    </dgm:pt>
    <dgm:pt modelId="{C7F26193-F277-4FC2-96E8-E896E5EFC9BC}" type="pres">
      <dgm:prSet presAssocID="{F01D5F9E-ABC5-4560-ACB4-E6CFBC60BFF2}" presName="composite" presStyleCnt="0"/>
      <dgm:spPr/>
    </dgm:pt>
    <dgm:pt modelId="{5C68C37A-C349-49AE-97A1-63D110D2C7D1}" type="pres">
      <dgm:prSet presAssocID="{F01D5F9E-ABC5-4560-ACB4-E6CFBC60BFF2}" presName="L1TextContainer" presStyleLbl="alignNode1" presStyleIdx="1" presStyleCnt="7" custScaleX="71361" custScaleY="84034" custLinFactNeighborY="22410">
        <dgm:presLayoutVars>
          <dgm:chMax val="1"/>
          <dgm:chPref val="1"/>
          <dgm:bulletEnabled val="1"/>
        </dgm:presLayoutVars>
      </dgm:prSet>
      <dgm:spPr/>
    </dgm:pt>
    <dgm:pt modelId="{3E3F09C6-0C94-40B1-A308-6929444363D4}" type="pres">
      <dgm:prSet presAssocID="{F01D5F9E-ABC5-4560-ACB4-E6CFBC60BFF2}" presName="L2TextContainerWrapper" presStyleCnt="0">
        <dgm:presLayoutVars>
          <dgm:bulletEnabled val="1"/>
        </dgm:presLayoutVars>
      </dgm:prSet>
      <dgm:spPr/>
    </dgm:pt>
    <dgm:pt modelId="{A01D9671-7007-4F3F-98D6-A9730C5B45E4}" type="pres">
      <dgm:prSet presAssocID="{F01D5F9E-ABC5-4560-ACB4-E6CFBC60BFF2}" presName="L2TextContainer" presStyleLbl="bgAccFollowNode1" presStyleIdx="1" presStyleCnt="7" custScaleY="99738" custLinFactNeighborY="18730"/>
      <dgm:spPr/>
    </dgm:pt>
    <dgm:pt modelId="{65C95A24-31B5-46D2-BCB4-07372ABDD6F2}" type="pres">
      <dgm:prSet presAssocID="{F01D5F9E-ABC5-4560-ACB4-E6CFBC60BFF2}" presName="FlexibleEmptyPlaceHolder" presStyleCnt="0"/>
      <dgm:spPr/>
    </dgm:pt>
    <dgm:pt modelId="{D4347EDB-4883-4C4B-A672-6266C9702B5A}" type="pres">
      <dgm:prSet presAssocID="{F01D5F9E-ABC5-4560-ACB4-E6CFBC60BFF2}" presName="ConnectLine" presStyleLbl="sibTrans1D1" presStyleIdx="1" presStyleCnt="7"/>
      <dgm:spPr>
        <a:ln w="12700">
          <a:solidFill>
            <a:schemeClr val="accent5"/>
          </a:solidFill>
        </a:ln>
      </dgm:spPr>
    </dgm:pt>
    <dgm:pt modelId="{D10813CD-B7B7-4CC7-9B2D-B5AE3D30A4DA}" type="pres">
      <dgm:prSet presAssocID="{F01D5F9E-ABC5-4560-ACB4-E6CFBC60BFF2}" presName="ConnectorPoint" presStyleLbl="node1" presStyleIdx="1" presStyleCnt="7"/>
      <dgm:spPr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43FACBA-FB69-402B-8D92-68DCE90EA86A}" type="pres">
      <dgm:prSet presAssocID="{F01D5F9E-ABC5-4560-ACB4-E6CFBC60BFF2}" presName="EmptyPlaceHolder" presStyleCnt="0"/>
      <dgm:spPr/>
    </dgm:pt>
    <dgm:pt modelId="{0587E036-7F91-482C-9B0A-860FD4CCD0E2}" type="pres">
      <dgm:prSet presAssocID="{36ABC0D0-B41E-401C-840C-2AFBE73989B4}" presName="spaceBetweenRectangles" presStyleCnt="0"/>
      <dgm:spPr/>
    </dgm:pt>
    <dgm:pt modelId="{795AD8F1-7B20-410C-90F4-2E04F4F4C93D}" type="pres">
      <dgm:prSet presAssocID="{454D56AF-0D14-43A4-A4AA-2274946C5116}" presName="composite" presStyleCnt="0"/>
      <dgm:spPr/>
    </dgm:pt>
    <dgm:pt modelId="{C5503B6E-C1DB-44F5-ABB8-38EF445ED1E8}" type="pres">
      <dgm:prSet presAssocID="{454D56AF-0D14-43A4-A4AA-2274946C5116}" presName="L1TextContainer" presStyleLbl="alignNode1" presStyleIdx="2" presStyleCnt="7" custScaleX="71361" custScaleY="84034" custLinFactNeighborY="-26892">
        <dgm:presLayoutVars>
          <dgm:chMax val="1"/>
          <dgm:chPref val="1"/>
          <dgm:bulletEnabled val="1"/>
        </dgm:presLayoutVars>
      </dgm:prSet>
      <dgm:spPr/>
    </dgm:pt>
    <dgm:pt modelId="{FD7DE90B-3DDE-4250-BB93-6AFB95DB30C9}" type="pres">
      <dgm:prSet presAssocID="{454D56AF-0D14-43A4-A4AA-2274946C5116}" presName="L2TextContainerWrapper" presStyleCnt="0">
        <dgm:presLayoutVars>
          <dgm:bulletEnabled val="1"/>
        </dgm:presLayoutVars>
      </dgm:prSet>
      <dgm:spPr/>
    </dgm:pt>
    <dgm:pt modelId="{04897CD2-CF6F-4A55-8E79-1E7393B07B06}" type="pres">
      <dgm:prSet presAssocID="{454D56AF-0D14-43A4-A4AA-2274946C5116}" presName="L2TextContainer" presStyleLbl="bgAccFollowNode1" presStyleIdx="2" presStyleCnt="7" custScaleX="90140" custLinFactNeighborX="5264" custLinFactNeighborY="-22476"/>
      <dgm:spPr/>
    </dgm:pt>
    <dgm:pt modelId="{30F499EF-86B9-43D4-9E36-2ADCD18D3C55}" type="pres">
      <dgm:prSet presAssocID="{454D56AF-0D14-43A4-A4AA-2274946C5116}" presName="FlexibleEmptyPlaceHolder" presStyleCnt="0"/>
      <dgm:spPr/>
    </dgm:pt>
    <dgm:pt modelId="{73ACB8E4-FFC1-49E5-BB46-1EBD63F3BF67}" type="pres">
      <dgm:prSet presAssocID="{454D56AF-0D14-43A4-A4AA-2274946C5116}" presName="ConnectLine" presStyleLbl="sibTrans1D1" presStyleIdx="2" presStyleCnt="7"/>
      <dgm:spPr>
        <a:ln w="12700">
          <a:solidFill>
            <a:schemeClr val="accent5"/>
          </a:solidFill>
        </a:ln>
      </dgm:spPr>
    </dgm:pt>
    <dgm:pt modelId="{FE89438A-B301-4219-9492-D30967496E8F}" type="pres">
      <dgm:prSet presAssocID="{454D56AF-0D14-43A4-A4AA-2274946C5116}" presName="ConnectorPoint" presStyleLbl="node1" presStyleIdx="2" presStyleCnt="7"/>
      <dgm:spPr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0E00C49-A058-42B1-B4A9-8FC8989D4F58}" type="pres">
      <dgm:prSet presAssocID="{454D56AF-0D14-43A4-A4AA-2274946C5116}" presName="EmptyPlaceHolder" presStyleCnt="0"/>
      <dgm:spPr/>
    </dgm:pt>
    <dgm:pt modelId="{396E0C2C-79C3-4FCA-B5E5-8B3C2758C30F}" type="pres">
      <dgm:prSet presAssocID="{511F28C0-50D9-4CBB-862C-2AD0ACC17105}" presName="spaceBetweenRectangles" presStyleCnt="0"/>
      <dgm:spPr/>
    </dgm:pt>
    <dgm:pt modelId="{866B658A-D972-4AD8-A7E6-4082FD2CB001}" type="pres">
      <dgm:prSet presAssocID="{A7F4784E-75AE-4F03-B342-C71355D1ACCF}" presName="composite" presStyleCnt="0"/>
      <dgm:spPr/>
    </dgm:pt>
    <dgm:pt modelId="{CBCB6B30-5D46-4B19-B9DE-C0B7FB057712}" type="pres">
      <dgm:prSet presAssocID="{A7F4784E-75AE-4F03-B342-C71355D1ACCF}" presName="L1TextContainer" presStyleLbl="alignNode1" presStyleIdx="3" presStyleCnt="7" custScaleX="71361" custScaleY="84034" custLinFactNeighborY="22410">
        <dgm:presLayoutVars>
          <dgm:chMax val="1"/>
          <dgm:chPref val="1"/>
          <dgm:bulletEnabled val="1"/>
        </dgm:presLayoutVars>
      </dgm:prSet>
      <dgm:spPr/>
    </dgm:pt>
    <dgm:pt modelId="{746F6004-1265-4B16-B698-179F0477DB3D}" type="pres">
      <dgm:prSet presAssocID="{A7F4784E-75AE-4F03-B342-C71355D1ACCF}" presName="L2TextContainerWrapper" presStyleCnt="0">
        <dgm:presLayoutVars>
          <dgm:bulletEnabled val="1"/>
        </dgm:presLayoutVars>
      </dgm:prSet>
      <dgm:spPr/>
    </dgm:pt>
    <dgm:pt modelId="{95B1E40E-26D9-44C8-A99F-14EA44505DF3}" type="pres">
      <dgm:prSet presAssocID="{A7F4784E-75AE-4F03-B342-C71355D1ACCF}" presName="L2TextContainer" presStyleLbl="bgAccFollowNode1" presStyleIdx="3" presStyleCnt="7" custLinFactNeighborY="18730"/>
      <dgm:spPr/>
    </dgm:pt>
    <dgm:pt modelId="{752FC6D6-93A6-414C-B65D-6F2858E07E0C}" type="pres">
      <dgm:prSet presAssocID="{A7F4784E-75AE-4F03-B342-C71355D1ACCF}" presName="FlexibleEmptyPlaceHolder" presStyleCnt="0"/>
      <dgm:spPr/>
    </dgm:pt>
    <dgm:pt modelId="{BBBD3B06-9C30-48DB-A77E-5A358B1C6E78}" type="pres">
      <dgm:prSet presAssocID="{A7F4784E-75AE-4F03-B342-C71355D1ACCF}" presName="ConnectLine" presStyleLbl="sibTrans1D1" presStyleIdx="3" presStyleCnt="7"/>
      <dgm:spPr>
        <a:ln w="12700">
          <a:solidFill>
            <a:schemeClr val="accent5"/>
          </a:solidFill>
        </a:ln>
      </dgm:spPr>
    </dgm:pt>
    <dgm:pt modelId="{C574381E-6C24-436D-B265-4BCFEFA46591}" type="pres">
      <dgm:prSet presAssocID="{A7F4784E-75AE-4F03-B342-C71355D1ACCF}" presName="ConnectorPoint" presStyleLbl="node1" presStyleIdx="3" presStyleCnt="7"/>
      <dgm:spPr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C7E7566-0B46-4E0A-B951-BFE404664D2C}" type="pres">
      <dgm:prSet presAssocID="{A7F4784E-75AE-4F03-B342-C71355D1ACCF}" presName="EmptyPlaceHolder" presStyleCnt="0"/>
      <dgm:spPr/>
    </dgm:pt>
    <dgm:pt modelId="{F50C4635-5C0A-4C07-B5AD-BABD96009847}" type="pres">
      <dgm:prSet presAssocID="{3078DB00-0C2A-4587-8661-74E5E36CBCA7}" presName="spaceBetweenRectangles" presStyleCnt="0"/>
      <dgm:spPr/>
    </dgm:pt>
    <dgm:pt modelId="{5667DB6C-E90F-44DB-BFD7-8570D48D28D4}" type="pres">
      <dgm:prSet presAssocID="{A59C9EB4-4836-41EA-88FC-E68E29755DEF}" presName="composite" presStyleCnt="0"/>
      <dgm:spPr/>
    </dgm:pt>
    <dgm:pt modelId="{88F6D506-033B-4CA4-9572-41E373A6B43C}" type="pres">
      <dgm:prSet presAssocID="{A59C9EB4-4836-41EA-88FC-E68E29755DEF}" presName="L1TextContainer" presStyleLbl="alignNode1" presStyleIdx="4" presStyleCnt="7" custScaleX="71361" custScaleY="84034" custLinFactNeighborY="-26892">
        <dgm:presLayoutVars>
          <dgm:chMax val="1"/>
          <dgm:chPref val="1"/>
          <dgm:bulletEnabled val="1"/>
        </dgm:presLayoutVars>
      </dgm:prSet>
      <dgm:spPr/>
    </dgm:pt>
    <dgm:pt modelId="{E3303ED6-54B9-4518-AD7C-3197102106EF}" type="pres">
      <dgm:prSet presAssocID="{A59C9EB4-4836-41EA-88FC-E68E29755DEF}" presName="L2TextContainerWrapper" presStyleCnt="0">
        <dgm:presLayoutVars>
          <dgm:bulletEnabled val="1"/>
        </dgm:presLayoutVars>
      </dgm:prSet>
      <dgm:spPr/>
    </dgm:pt>
    <dgm:pt modelId="{FE14A9FC-66E7-4679-B63E-054F98E59204}" type="pres">
      <dgm:prSet presAssocID="{A59C9EB4-4836-41EA-88FC-E68E29755DEF}" presName="L2TextContainer" presStyleLbl="bgAccFollowNode1" presStyleIdx="4" presStyleCnt="7" custScaleX="90140" custLinFactNeighborX="4888" custLinFactNeighborY="-22476"/>
      <dgm:spPr/>
    </dgm:pt>
    <dgm:pt modelId="{8F1DAFAE-685A-4EC1-8FC0-2EE182F59B78}" type="pres">
      <dgm:prSet presAssocID="{A59C9EB4-4836-41EA-88FC-E68E29755DEF}" presName="FlexibleEmptyPlaceHolder" presStyleCnt="0"/>
      <dgm:spPr/>
    </dgm:pt>
    <dgm:pt modelId="{4702B22B-8EB6-4454-9F8E-9A963F32B8A1}" type="pres">
      <dgm:prSet presAssocID="{A59C9EB4-4836-41EA-88FC-E68E29755DEF}" presName="ConnectLine" presStyleLbl="sibTrans1D1" presStyleIdx="4" presStyleCnt="7"/>
      <dgm:spPr>
        <a:ln w="12700">
          <a:solidFill>
            <a:schemeClr val="accent5"/>
          </a:solidFill>
        </a:ln>
      </dgm:spPr>
    </dgm:pt>
    <dgm:pt modelId="{F2E81385-B138-4A59-9452-A3C9AC4F2012}" type="pres">
      <dgm:prSet presAssocID="{A59C9EB4-4836-41EA-88FC-E68E29755DEF}" presName="ConnectorPoint" presStyleLbl="node1" presStyleIdx="4" presStyleCnt="7"/>
      <dgm:spPr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0C34F8E-67EA-485C-B754-5C6C9BC871C5}" type="pres">
      <dgm:prSet presAssocID="{A59C9EB4-4836-41EA-88FC-E68E29755DEF}" presName="EmptyPlaceHolder" presStyleCnt="0"/>
      <dgm:spPr/>
    </dgm:pt>
    <dgm:pt modelId="{E2C470F7-A894-4A64-A64E-235B0E510421}" type="pres">
      <dgm:prSet presAssocID="{62C75627-0A71-4E35-B62B-749D8AB3C189}" presName="spaceBetweenRectangles" presStyleCnt="0"/>
      <dgm:spPr/>
    </dgm:pt>
    <dgm:pt modelId="{6AA3FB3F-E213-4147-93D1-22B952CDFE17}" type="pres">
      <dgm:prSet presAssocID="{2DC4903D-31E8-4ED6-875F-63877788B702}" presName="composite" presStyleCnt="0"/>
      <dgm:spPr/>
    </dgm:pt>
    <dgm:pt modelId="{270971D8-F05B-4392-88C0-D9921BB5F6B0}" type="pres">
      <dgm:prSet presAssocID="{2DC4903D-31E8-4ED6-875F-63877788B702}" presName="L1TextContainer" presStyleLbl="alignNode1" presStyleIdx="5" presStyleCnt="7" custScaleX="71361" custScaleY="84034" custLinFactNeighborY="22410">
        <dgm:presLayoutVars>
          <dgm:chMax val="1"/>
          <dgm:chPref val="1"/>
          <dgm:bulletEnabled val="1"/>
        </dgm:presLayoutVars>
      </dgm:prSet>
      <dgm:spPr/>
    </dgm:pt>
    <dgm:pt modelId="{68B34C20-0EE9-4A51-9634-702BEA794899}" type="pres">
      <dgm:prSet presAssocID="{2DC4903D-31E8-4ED6-875F-63877788B702}" presName="L2TextContainerWrapper" presStyleCnt="0">
        <dgm:presLayoutVars>
          <dgm:bulletEnabled val="1"/>
        </dgm:presLayoutVars>
      </dgm:prSet>
      <dgm:spPr/>
    </dgm:pt>
    <dgm:pt modelId="{1D60394B-1800-4790-9694-08B1C1D1B34D}" type="pres">
      <dgm:prSet presAssocID="{2DC4903D-31E8-4ED6-875F-63877788B702}" presName="L2TextContainer" presStyleLbl="bgAccFollowNode1" presStyleIdx="5" presStyleCnt="7" custLinFactNeighborY="22240"/>
      <dgm:spPr/>
    </dgm:pt>
    <dgm:pt modelId="{F7828579-24D8-4EC2-A1D6-344D5AD522E4}" type="pres">
      <dgm:prSet presAssocID="{2DC4903D-31E8-4ED6-875F-63877788B702}" presName="FlexibleEmptyPlaceHolder" presStyleCnt="0"/>
      <dgm:spPr/>
    </dgm:pt>
    <dgm:pt modelId="{59F1EF41-14EA-48EE-A559-118169DBDB24}" type="pres">
      <dgm:prSet presAssocID="{2DC4903D-31E8-4ED6-875F-63877788B702}" presName="ConnectLine" presStyleLbl="sibTrans1D1" presStyleIdx="5" presStyleCnt="7"/>
      <dgm:spPr>
        <a:ln w="12700">
          <a:solidFill>
            <a:schemeClr val="accent5"/>
          </a:solidFill>
        </a:ln>
      </dgm:spPr>
    </dgm:pt>
    <dgm:pt modelId="{8E0947F0-E28B-4B2E-B1D6-BFEED1AF012B}" type="pres">
      <dgm:prSet presAssocID="{2DC4903D-31E8-4ED6-875F-63877788B702}" presName="ConnectorPoint" presStyleLbl="node1" presStyleIdx="5" presStyleCnt="7"/>
      <dgm:spPr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BA99215-8D0D-4B24-ACDB-B8619064A20A}" type="pres">
      <dgm:prSet presAssocID="{2DC4903D-31E8-4ED6-875F-63877788B702}" presName="EmptyPlaceHolder" presStyleCnt="0"/>
      <dgm:spPr/>
    </dgm:pt>
    <dgm:pt modelId="{9B2B8A77-95BF-4B3D-B7A2-74A64BEAD033}" type="pres">
      <dgm:prSet presAssocID="{EBFDEA83-93E5-4D72-A672-078838B258F5}" presName="spaceBetweenRectangles" presStyleCnt="0"/>
      <dgm:spPr/>
    </dgm:pt>
    <dgm:pt modelId="{CB500B18-4CCC-44D0-A7EE-E63EC340604C}" type="pres">
      <dgm:prSet presAssocID="{8A93A940-284B-49B0-9D89-5FA2B3B3C7E5}" presName="composite" presStyleCnt="0"/>
      <dgm:spPr/>
    </dgm:pt>
    <dgm:pt modelId="{A7F04B95-81DC-4C70-990B-FEE82F4C63E7}" type="pres">
      <dgm:prSet presAssocID="{8A93A940-284B-49B0-9D89-5FA2B3B3C7E5}" presName="L1TextContainer" presStyleLbl="alignNode1" presStyleIdx="6" presStyleCnt="7" custScaleX="71361" custScaleY="84034" custLinFactNeighborY="-26892">
        <dgm:presLayoutVars>
          <dgm:chMax val="1"/>
          <dgm:chPref val="1"/>
          <dgm:bulletEnabled val="1"/>
        </dgm:presLayoutVars>
      </dgm:prSet>
      <dgm:spPr/>
    </dgm:pt>
    <dgm:pt modelId="{16384FAB-C600-47F1-91A6-2EF972F345F9}" type="pres">
      <dgm:prSet presAssocID="{8A93A940-284B-49B0-9D89-5FA2B3B3C7E5}" presName="L2TextContainerWrapper" presStyleCnt="0">
        <dgm:presLayoutVars>
          <dgm:bulletEnabled val="1"/>
        </dgm:presLayoutVars>
      </dgm:prSet>
      <dgm:spPr/>
    </dgm:pt>
    <dgm:pt modelId="{725F2AEF-0925-4411-A89A-5976D96BC3B1}" type="pres">
      <dgm:prSet presAssocID="{8A93A940-284B-49B0-9D89-5FA2B3B3C7E5}" presName="L2TextContainer" presStyleLbl="bgAccFollowNode1" presStyleIdx="6" presStyleCnt="7" custScaleX="90140" custLinFactNeighborX="5264" custLinFactNeighborY="-22476"/>
      <dgm:spPr/>
    </dgm:pt>
    <dgm:pt modelId="{F1CEE27F-E297-4972-B373-BDB021CAF74B}" type="pres">
      <dgm:prSet presAssocID="{8A93A940-284B-49B0-9D89-5FA2B3B3C7E5}" presName="FlexibleEmptyPlaceHolder" presStyleCnt="0"/>
      <dgm:spPr/>
    </dgm:pt>
    <dgm:pt modelId="{3F1F843F-8CAA-4ECF-B5A2-211D6C43D3C6}" type="pres">
      <dgm:prSet presAssocID="{8A93A940-284B-49B0-9D89-5FA2B3B3C7E5}" presName="ConnectLine" presStyleLbl="sibTrans1D1" presStyleIdx="6" presStyleCnt="7"/>
      <dgm:spPr>
        <a:ln w="12700">
          <a:solidFill>
            <a:schemeClr val="accent5"/>
          </a:solidFill>
        </a:ln>
      </dgm:spPr>
    </dgm:pt>
    <dgm:pt modelId="{53B98CC0-1029-46A6-8053-0933F88F7705}" type="pres">
      <dgm:prSet presAssocID="{8A93A940-284B-49B0-9D89-5FA2B3B3C7E5}" presName="ConnectorPoint" presStyleLbl="node1" presStyleIdx="6" presStyleCnt="7"/>
      <dgm:spPr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D7FD386-E91E-4500-9B1B-A5B2EA2DCD9E}" type="pres">
      <dgm:prSet presAssocID="{8A93A940-284B-49B0-9D89-5FA2B3B3C7E5}" presName="EmptyPlaceHolder" presStyleCnt="0"/>
      <dgm:spPr/>
    </dgm:pt>
  </dgm:ptLst>
  <dgm:cxnLst>
    <dgm:cxn modelId="{EADCFF1E-172D-4C2D-BDB4-9D2B19597296}" type="presOf" srcId="{47BE8E0B-496B-44FC-825E-C2A10D821DC9}" destId="{A01D9671-7007-4F3F-98D6-A9730C5B45E4}" srcOrd="0" destOrd="0" presId="urn:microsoft.com/office/officeart/2017/3/layout/HorizontalLabelsTimeline"/>
    <dgm:cxn modelId="{C2A8B52A-540B-46B5-A43B-27FAF06A13EF}" srcId="{FF3CD410-5E2E-4080-A893-907D31D22CB3}" destId="{A59C9EB4-4836-41EA-88FC-E68E29755DEF}" srcOrd="4" destOrd="0" parTransId="{C486CA18-5D6B-49AD-B92C-52313E993EC5}" sibTransId="{62C75627-0A71-4E35-B62B-749D8AB3C189}"/>
    <dgm:cxn modelId="{5A3B2130-5035-4E61-92B1-343AA432C9DF}" srcId="{FF3CD410-5E2E-4080-A893-907D31D22CB3}" destId="{454D56AF-0D14-43A4-A4AA-2274946C5116}" srcOrd="2" destOrd="0" parTransId="{340931FA-0A09-49B9-99A7-6650F93FDC08}" sibTransId="{511F28C0-50D9-4CBB-862C-2AD0ACC17105}"/>
    <dgm:cxn modelId="{33DFDD33-182D-44AF-9877-B1DCECE3CC9D}" srcId="{FF3CD410-5E2E-4080-A893-907D31D22CB3}" destId="{A7F4784E-75AE-4F03-B342-C71355D1ACCF}" srcOrd="3" destOrd="0" parTransId="{E8170CB0-7D27-4024-BF4D-F79F86202313}" sibTransId="{3078DB00-0C2A-4587-8661-74E5E36CBCA7}"/>
    <dgm:cxn modelId="{4F0EAB3D-D6DC-4270-A428-F626A2666D2A}" type="presOf" srcId="{8A93A940-284B-49B0-9D89-5FA2B3B3C7E5}" destId="{A7F04B95-81DC-4C70-990B-FEE82F4C63E7}" srcOrd="0" destOrd="0" presId="urn:microsoft.com/office/officeart/2017/3/layout/HorizontalLabelsTimeline"/>
    <dgm:cxn modelId="{C436E05B-3981-4E5A-BD66-5DBD06BC52A1}" type="presOf" srcId="{F01D5F9E-ABC5-4560-ACB4-E6CFBC60BFF2}" destId="{5C68C37A-C349-49AE-97A1-63D110D2C7D1}" srcOrd="0" destOrd="0" presId="urn:microsoft.com/office/officeart/2017/3/layout/HorizontalLabelsTimeline"/>
    <dgm:cxn modelId="{982D7B44-1518-4DD0-82D4-8A3901DD95E9}" srcId="{FF3CD410-5E2E-4080-A893-907D31D22CB3}" destId="{8A93A940-284B-49B0-9D89-5FA2B3B3C7E5}" srcOrd="6" destOrd="0" parTransId="{CD96219D-3688-4138-ACC9-901ED9FEACCC}" sibTransId="{E0447E4A-3C15-4884-AEBE-804149EBD331}"/>
    <dgm:cxn modelId="{4B61AF65-3991-4A24-9475-D4AA0127738F}" srcId="{FF3CD410-5E2E-4080-A893-907D31D22CB3}" destId="{F01D5F9E-ABC5-4560-ACB4-E6CFBC60BFF2}" srcOrd="1" destOrd="0" parTransId="{FEAC3315-4B36-4E3C-89B3-70A50C7F13CC}" sibTransId="{36ABC0D0-B41E-401C-840C-2AFBE73989B4}"/>
    <dgm:cxn modelId="{A319CB69-6926-431D-A805-EACBFA83FA66}" srcId="{FF3CD410-5E2E-4080-A893-907D31D22CB3}" destId="{2DC4903D-31E8-4ED6-875F-63877788B702}" srcOrd="5" destOrd="0" parTransId="{A18F8C20-9A13-44DB-9E45-C2DE49ACE5D9}" sibTransId="{EBFDEA83-93E5-4D72-A672-078838B258F5}"/>
    <dgm:cxn modelId="{935F274E-0D61-4EDD-92A7-9CA37702DC15}" type="presOf" srcId="{2DC4903D-31E8-4ED6-875F-63877788B702}" destId="{270971D8-F05B-4392-88C0-D9921BB5F6B0}" srcOrd="0" destOrd="0" presId="urn:microsoft.com/office/officeart/2017/3/layout/HorizontalLabelsTimeline"/>
    <dgm:cxn modelId="{24FE186F-F804-46F5-9C2D-96C1655A06BB}" type="presOf" srcId="{FF3CD410-5E2E-4080-A893-907D31D22CB3}" destId="{687CC7BD-79EF-4A0F-BDD3-809BFA49E6BE}" srcOrd="0" destOrd="0" presId="urn:microsoft.com/office/officeart/2017/3/layout/HorizontalLabelsTimeline"/>
    <dgm:cxn modelId="{B9B38C7F-D679-4A39-B742-6501D3961044}" srcId="{454D56AF-0D14-43A4-A4AA-2274946C5116}" destId="{3280BE73-5C4D-4941-9102-E5930904556F}" srcOrd="0" destOrd="0" parTransId="{596FE3BE-79D4-47E4-8416-EDF8385B1DE9}" sibTransId="{8E22D1FB-CF90-47F0-B06E-C66C75D54226}"/>
    <dgm:cxn modelId="{59B27383-B045-4BF7-93D0-B9D2CB156BC5}" type="presOf" srcId="{1827863D-2FA1-48D1-81C4-0E7D31ADB47E}" destId="{95B1E40E-26D9-44C8-A99F-14EA44505DF3}" srcOrd="0" destOrd="0" presId="urn:microsoft.com/office/officeart/2017/3/layout/HorizontalLabelsTimeline"/>
    <dgm:cxn modelId="{270F1A8F-053B-4B29-B86C-B8D01B394942}" type="presOf" srcId="{CF564C6C-7771-4FD5-B851-B5B84730268F}" destId="{FE14A9FC-66E7-4679-B63E-054F98E59204}" srcOrd="0" destOrd="0" presId="urn:microsoft.com/office/officeart/2017/3/layout/HorizontalLabelsTimeline"/>
    <dgm:cxn modelId="{6AEB3B94-8522-4F42-A6BC-BC55C5AED92F}" srcId="{8A93A940-284B-49B0-9D89-5FA2B3B3C7E5}" destId="{6BA5F3BE-D53A-42E0-A7FE-674B99BD07E6}" srcOrd="0" destOrd="0" parTransId="{9484BBA1-86EE-4AA2-B94A-A26EED0EFB1E}" sibTransId="{48C67DB7-8AA6-454C-83AE-A16B3B9F45FF}"/>
    <dgm:cxn modelId="{47F4D29A-7D65-4C2F-8677-61780F0F1118}" srcId="{F01D5F9E-ABC5-4560-ACB4-E6CFBC60BFF2}" destId="{47BE8E0B-496B-44FC-825E-C2A10D821DC9}" srcOrd="0" destOrd="0" parTransId="{26C37286-A207-4C3A-8F03-B64C4EB72DB8}" sibTransId="{258C30B8-1EDE-458F-9BAB-BD0E5C8E1BF9}"/>
    <dgm:cxn modelId="{68D35F9D-DABF-4E5A-94D4-F988D8E84907}" srcId="{D423FB80-F2BD-4DDE-80B1-76F84FE09A02}" destId="{245E128E-7700-4C91-9411-CDD1DCA94D67}" srcOrd="0" destOrd="0" parTransId="{B4D95EBA-0423-4AFA-B379-E030341B1F23}" sibTransId="{4963BA97-D4C5-477B-9B0D-68DB38F61579}"/>
    <dgm:cxn modelId="{2C87A39F-871C-45C6-8C22-A8C358151D70}" type="presOf" srcId="{A7F4784E-75AE-4F03-B342-C71355D1ACCF}" destId="{CBCB6B30-5D46-4B19-B9DE-C0B7FB057712}" srcOrd="0" destOrd="0" presId="urn:microsoft.com/office/officeart/2017/3/layout/HorizontalLabelsTimeline"/>
    <dgm:cxn modelId="{078029A2-947D-4D6B-B786-5B31CB659BA9}" type="presOf" srcId="{A59C9EB4-4836-41EA-88FC-E68E29755DEF}" destId="{88F6D506-033B-4CA4-9572-41E373A6B43C}" srcOrd="0" destOrd="0" presId="urn:microsoft.com/office/officeart/2017/3/layout/HorizontalLabelsTimeline"/>
    <dgm:cxn modelId="{F235FFA2-7CA0-45AA-B8F8-6565B3CBFFC6}" type="presOf" srcId="{6BA5F3BE-D53A-42E0-A7FE-674B99BD07E6}" destId="{725F2AEF-0925-4411-A89A-5976D96BC3B1}" srcOrd="0" destOrd="0" presId="urn:microsoft.com/office/officeart/2017/3/layout/HorizontalLabelsTimeline"/>
    <dgm:cxn modelId="{7749B4AD-5089-49E7-8F6B-1B2382C9B50E}" srcId="{A7F4784E-75AE-4F03-B342-C71355D1ACCF}" destId="{1827863D-2FA1-48D1-81C4-0E7D31ADB47E}" srcOrd="0" destOrd="0" parTransId="{B426C98F-7250-4E9E-84CB-E9FC83F8CB06}" sibTransId="{D0D7EB30-49F6-43D6-AF40-1B9302B3ADF0}"/>
    <dgm:cxn modelId="{5BF3B7B1-A779-4E2D-8625-77DE0CA38FEE}" srcId="{FF3CD410-5E2E-4080-A893-907D31D22CB3}" destId="{D423FB80-F2BD-4DDE-80B1-76F84FE09A02}" srcOrd="0" destOrd="0" parTransId="{9B1CA3FF-D252-4AF5-8F50-CFC93ACA9175}" sibTransId="{EBE862E1-9761-4AA7-AA00-BD79FA3B27DD}"/>
    <dgm:cxn modelId="{F68895C0-3F1F-4678-B72B-DB82A8D7873D}" type="presOf" srcId="{245E128E-7700-4C91-9411-CDD1DCA94D67}" destId="{255B3FC7-BD87-4810-87ED-7952D0F23157}" srcOrd="0" destOrd="0" presId="urn:microsoft.com/office/officeart/2017/3/layout/HorizontalLabelsTimeline"/>
    <dgm:cxn modelId="{607143D0-C26B-448B-8E8C-A8A46198F0C6}" srcId="{2DC4903D-31E8-4ED6-875F-63877788B702}" destId="{A9FB790A-3E33-4887-962E-7206A01AD84F}" srcOrd="0" destOrd="0" parTransId="{2E34BE83-4A83-4B5F-8976-D4AC57FE5007}" sibTransId="{A18338C2-0675-4B1C-898F-3D939F41C34C}"/>
    <dgm:cxn modelId="{186572D2-DD3E-469C-B4C6-FC405845D66C}" type="presOf" srcId="{3280BE73-5C4D-4941-9102-E5930904556F}" destId="{04897CD2-CF6F-4A55-8E79-1E7393B07B06}" srcOrd="0" destOrd="0" presId="urn:microsoft.com/office/officeart/2017/3/layout/HorizontalLabelsTimeline"/>
    <dgm:cxn modelId="{0850A4D5-F517-4BE2-AE27-9281E3729461}" type="presOf" srcId="{454D56AF-0D14-43A4-A4AA-2274946C5116}" destId="{C5503B6E-C1DB-44F5-ABB8-38EF445ED1E8}" srcOrd="0" destOrd="0" presId="urn:microsoft.com/office/officeart/2017/3/layout/HorizontalLabelsTimeline"/>
    <dgm:cxn modelId="{5F80C7E1-A7BD-418E-A665-3DAF3DEDF5A4}" srcId="{A59C9EB4-4836-41EA-88FC-E68E29755DEF}" destId="{CF564C6C-7771-4FD5-B851-B5B84730268F}" srcOrd="0" destOrd="0" parTransId="{5A57A755-D716-4DC9-9A51-20693042AFC8}" sibTransId="{024A7FBC-BB10-4242-BAF3-82678A4C13DA}"/>
    <dgm:cxn modelId="{913E9CE7-B8A6-4506-ADA2-FB6349E99383}" type="presOf" srcId="{A9FB790A-3E33-4887-962E-7206A01AD84F}" destId="{1D60394B-1800-4790-9694-08B1C1D1B34D}" srcOrd="0" destOrd="0" presId="urn:microsoft.com/office/officeart/2017/3/layout/HorizontalLabelsTimeline"/>
    <dgm:cxn modelId="{FAEC57FD-E661-46F9-8FC2-72568E9086CE}" type="presOf" srcId="{D423FB80-F2BD-4DDE-80B1-76F84FE09A02}" destId="{64E37A6A-8F95-4F28-92FC-1FE8089D7DAF}" srcOrd="0" destOrd="0" presId="urn:microsoft.com/office/officeart/2017/3/layout/HorizontalLabelsTimeline"/>
    <dgm:cxn modelId="{41A1825C-6B33-4866-A7F1-A86BC36862B3}" type="presParOf" srcId="{687CC7BD-79EF-4A0F-BDD3-809BFA49E6BE}" destId="{6168B371-2815-4661-9209-F8A29814ADCC}" srcOrd="0" destOrd="0" presId="urn:microsoft.com/office/officeart/2017/3/layout/HorizontalLabelsTimeline"/>
    <dgm:cxn modelId="{281FC94C-5AAC-413C-803D-BB6EEF9AD3A6}" type="presParOf" srcId="{687CC7BD-79EF-4A0F-BDD3-809BFA49E6BE}" destId="{4C5F54B5-504F-4069-AF1D-9A370FBD268C}" srcOrd="1" destOrd="0" presId="urn:microsoft.com/office/officeart/2017/3/layout/HorizontalLabelsTimeline"/>
    <dgm:cxn modelId="{CFDEA283-4601-4089-8563-A85225CFEF1D}" type="presParOf" srcId="{4C5F54B5-504F-4069-AF1D-9A370FBD268C}" destId="{34539F78-7536-446A-B749-4315D26F2C4E}" srcOrd="0" destOrd="0" presId="urn:microsoft.com/office/officeart/2017/3/layout/HorizontalLabelsTimeline"/>
    <dgm:cxn modelId="{8A5756AD-D676-4F95-8A8A-CDE3EA13E14C}" type="presParOf" srcId="{34539F78-7536-446A-B749-4315D26F2C4E}" destId="{64E37A6A-8F95-4F28-92FC-1FE8089D7DAF}" srcOrd="0" destOrd="0" presId="urn:microsoft.com/office/officeart/2017/3/layout/HorizontalLabelsTimeline"/>
    <dgm:cxn modelId="{C64DD621-F766-410D-81AE-A692FE379207}" type="presParOf" srcId="{34539F78-7536-446A-B749-4315D26F2C4E}" destId="{301B11E7-9AB9-40DA-A950-87C47281308D}" srcOrd="1" destOrd="0" presId="urn:microsoft.com/office/officeart/2017/3/layout/HorizontalLabelsTimeline"/>
    <dgm:cxn modelId="{72141621-AC11-4C6D-A617-B6CF19C76AAE}" type="presParOf" srcId="{301B11E7-9AB9-40DA-A950-87C47281308D}" destId="{255B3FC7-BD87-4810-87ED-7952D0F23157}" srcOrd="0" destOrd="0" presId="urn:microsoft.com/office/officeart/2017/3/layout/HorizontalLabelsTimeline"/>
    <dgm:cxn modelId="{C728B947-ADB2-406E-9206-93298476CEFD}" type="presParOf" srcId="{301B11E7-9AB9-40DA-A950-87C47281308D}" destId="{4B545162-9690-412E-B970-54DA905B44AF}" srcOrd="1" destOrd="0" presId="urn:microsoft.com/office/officeart/2017/3/layout/HorizontalLabelsTimeline"/>
    <dgm:cxn modelId="{9B7FD2A9-25B9-477B-AC6A-FE14BD3BFF32}" type="presParOf" srcId="{34539F78-7536-446A-B749-4315D26F2C4E}" destId="{DF478A7F-4668-4E0A-86F7-C1205CF5AA73}" srcOrd="2" destOrd="0" presId="urn:microsoft.com/office/officeart/2017/3/layout/HorizontalLabelsTimeline"/>
    <dgm:cxn modelId="{A1F8B173-85E4-4ED9-BFF5-CF116D6F7CE3}" type="presParOf" srcId="{34539F78-7536-446A-B749-4315D26F2C4E}" destId="{6D7F9BE3-3008-4E5E-96F3-C71D72649902}" srcOrd="3" destOrd="0" presId="urn:microsoft.com/office/officeart/2017/3/layout/HorizontalLabelsTimeline"/>
    <dgm:cxn modelId="{74F580D4-41FC-4B1B-82E4-22FCC2246045}" type="presParOf" srcId="{34539F78-7536-446A-B749-4315D26F2C4E}" destId="{02633C3C-6589-41FB-998C-85A7548107A4}" srcOrd="4" destOrd="0" presId="urn:microsoft.com/office/officeart/2017/3/layout/HorizontalLabelsTimeline"/>
    <dgm:cxn modelId="{ACB72553-49A5-440C-B1C8-D7D8CFF44BD6}" type="presParOf" srcId="{4C5F54B5-504F-4069-AF1D-9A370FBD268C}" destId="{41467129-B2CC-4E38-A5B2-56D30FA28409}" srcOrd="1" destOrd="0" presId="urn:microsoft.com/office/officeart/2017/3/layout/HorizontalLabelsTimeline"/>
    <dgm:cxn modelId="{25113ECB-44A4-43A3-B2D0-D47302F35B26}" type="presParOf" srcId="{4C5F54B5-504F-4069-AF1D-9A370FBD268C}" destId="{C7F26193-F277-4FC2-96E8-E896E5EFC9BC}" srcOrd="2" destOrd="0" presId="urn:microsoft.com/office/officeart/2017/3/layout/HorizontalLabelsTimeline"/>
    <dgm:cxn modelId="{AEF2036D-29F6-4431-8357-64776A18B655}" type="presParOf" srcId="{C7F26193-F277-4FC2-96E8-E896E5EFC9BC}" destId="{5C68C37A-C349-49AE-97A1-63D110D2C7D1}" srcOrd="0" destOrd="0" presId="urn:microsoft.com/office/officeart/2017/3/layout/HorizontalLabelsTimeline"/>
    <dgm:cxn modelId="{51F9D33C-AECD-4F33-B2DA-43CF6B93002F}" type="presParOf" srcId="{C7F26193-F277-4FC2-96E8-E896E5EFC9BC}" destId="{3E3F09C6-0C94-40B1-A308-6929444363D4}" srcOrd="1" destOrd="0" presId="urn:microsoft.com/office/officeart/2017/3/layout/HorizontalLabelsTimeline"/>
    <dgm:cxn modelId="{17B9A51D-D490-4C54-B91D-5CD40783571D}" type="presParOf" srcId="{3E3F09C6-0C94-40B1-A308-6929444363D4}" destId="{A01D9671-7007-4F3F-98D6-A9730C5B45E4}" srcOrd="0" destOrd="0" presId="urn:microsoft.com/office/officeart/2017/3/layout/HorizontalLabelsTimeline"/>
    <dgm:cxn modelId="{A6AAA60B-E979-47B8-A997-DB62C715690F}" type="presParOf" srcId="{3E3F09C6-0C94-40B1-A308-6929444363D4}" destId="{65C95A24-31B5-46D2-BCB4-07372ABDD6F2}" srcOrd="1" destOrd="0" presId="urn:microsoft.com/office/officeart/2017/3/layout/HorizontalLabelsTimeline"/>
    <dgm:cxn modelId="{05694172-1DAF-4D9C-BBD9-0794366FCD56}" type="presParOf" srcId="{C7F26193-F277-4FC2-96E8-E896E5EFC9BC}" destId="{D4347EDB-4883-4C4B-A672-6266C9702B5A}" srcOrd="2" destOrd="0" presId="urn:microsoft.com/office/officeart/2017/3/layout/HorizontalLabelsTimeline"/>
    <dgm:cxn modelId="{BC9943FE-1230-4FDB-A7D8-898D013B9350}" type="presParOf" srcId="{C7F26193-F277-4FC2-96E8-E896E5EFC9BC}" destId="{D10813CD-B7B7-4CC7-9B2D-B5AE3D30A4DA}" srcOrd="3" destOrd="0" presId="urn:microsoft.com/office/officeart/2017/3/layout/HorizontalLabelsTimeline"/>
    <dgm:cxn modelId="{084C9897-3EE7-44CF-9F38-C9A562B67975}" type="presParOf" srcId="{C7F26193-F277-4FC2-96E8-E896E5EFC9BC}" destId="{143FACBA-FB69-402B-8D92-68DCE90EA86A}" srcOrd="4" destOrd="0" presId="urn:microsoft.com/office/officeart/2017/3/layout/HorizontalLabelsTimeline"/>
    <dgm:cxn modelId="{3DFFAC5F-0847-4E2F-A4CD-4FB95268ED8C}" type="presParOf" srcId="{4C5F54B5-504F-4069-AF1D-9A370FBD268C}" destId="{0587E036-7F91-482C-9B0A-860FD4CCD0E2}" srcOrd="3" destOrd="0" presId="urn:microsoft.com/office/officeart/2017/3/layout/HorizontalLabelsTimeline"/>
    <dgm:cxn modelId="{0C2CFEA1-3FB4-47D5-BA0C-2B2C20EB640F}" type="presParOf" srcId="{4C5F54B5-504F-4069-AF1D-9A370FBD268C}" destId="{795AD8F1-7B20-410C-90F4-2E04F4F4C93D}" srcOrd="4" destOrd="0" presId="urn:microsoft.com/office/officeart/2017/3/layout/HorizontalLabelsTimeline"/>
    <dgm:cxn modelId="{5EA692BD-507A-40EE-B699-B1F92E600F62}" type="presParOf" srcId="{795AD8F1-7B20-410C-90F4-2E04F4F4C93D}" destId="{C5503B6E-C1DB-44F5-ABB8-38EF445ED1E8}" srcOrd="0" destOrd="0" presId="urn:microsoft.com/office/officeart/2017/3/layout/HorizontalLabelsTimeline"/>
    <dgm:cxn modelId="{84215AA0-8ED4-45B6-8451-521906DE0059}" type="presParOf" srcId="{795AD8F1-7B20-410C-90F4-2E04F4F4C93D}" destId="{FD7DE90B-3DDE-4250-BB93-6AFB95DB30C9}" srcOrd="1" destOrd="0" presId="urn:microsoft.com/office/officeart/2017/3/layout/HorizontalLabelsTimeline"/>
    <dgm:cxn modelId="{CD1AF92D-7CB7-4156-9C24-3DD50EA4D129}" type="presParOf" srcId="{FD7DE90B-3DDE-4250-BB93-6AFB95DB30C9}" destId="{04897CD2-CF6F-4A55-8E79-1E7393B07B06}" srcOrd="0" destOrd="0" presId="urn:microsoft.com/office/officeart/2017/3/layout/HorizontalLabelsTimeline"/>
    <dgm:cxn modelId="{E596D201-A9A8-46AA-BA6C-731E186DBB6C}" type="presParOf" srcId="{FD7DE90B-3DDE-4250-BB93-6AFB95DB30C9}" destId="{30F499EF-86B9-43D4-9E36-2ADCD18D3C55}" srcOrd="1" destOrd="0" presId="urn:microsoft.com/office/officeart/2017/3/layout/HorizontalLabelsTimeline"/>
    <dgm:cxn modelId="{7D0F95A1-0D0D-4B3A-AD37-1D9E68A59E7B}" type="presParOf" srcId="{795AD8F1-7B20-410C-90F4-2E04F4F4C93D}" destId="{73ACB8E4-FFC1-49E5-BB46-1EBD63F3BF67}" srcOrd="2" destOrd="0" presId="urn:microsoft.com/office/officeart/2017/3/layout/HorizontalLabelsTimeline"/>
    <dgm:cxn modelId="{A5FB3F07-307E-4B9C-AF1B-722131ED4362}" type="presParOf" srcId="{795AD8F1-7B20-410C-90F4-2E04F4F4C93D}" destId="{FE89438A-B301-4219-9492-D30967496E8F}" srcOrd="3" destOrd="0" presId="urn:microsoft.com/office/officeart/2017/3/layout/HorizontalLabelsTimeline"/>
    <dgm:cxn modelId="{2F2BB858-3070-4463-950E-16B32D1FC1A0}" type="presParOf" srcId="{795AD8F1-7B20-410C-90F4-2E04F4F4C93D}" destId="{80E00C49-A058-42B1-B4A9-8FC8989D4F58}" srcOrd="4" destOrd="0" presId="urn:microsoft.com/office/officeart/2017/3/layout/HorizontalLabelsTimeline"/>
    <dgm:cxn modelId="{4CFFAECA-C6E6-463A-90AA-C4DEAB87918A}" type="presParOf" srcId="{4C5F54B5-504F-4069-AF1D-9A370FBD268C}" destId="{396E0C2C-79C3-4FCA-B5E5-8B3C2758C30F}" srcOrd="5" destOrd="0" presId="urn:microsoft.com/office/officeart/2017/3/layout/HorizontalLabelsTimeline"/>
    <dgm:cxn modelId="{28A719F5-6237-4C83-8EB7-BB9ACE657CCA}" type="presParOf" srcId="{4C5F54B5-504F-4069-AF1D-9A370FBD268C}" destId="{866B658A-D972-4AD8-A7E6-4082FD2CB001}" srcOrd="6" destOrd="0" presId="urn:microsoft.com/office/officeart/2017/3/layout/HorizontalLabelsTimeline"/>
    <dgm:cxn modelId="{E55C2317-CDB7-4C64-95C4-C04303FBB96A}" type="presParOf" srcId="{866B658A-D972-4AD8-A7E6-4082FD2CB001}" destId="{CBCB6B30-5D46-4B19-B9DE-C0B7FB057712}" srcOrd="0" destOrd="0" presId="urn:microsoft.com/office/officeart/2017/3/layout/HorizontalLabelsTimeline"/>
    <dgm:cxn modelId="{2E742A39-B2D8-41E7-938B-B4FE7E0F1794}" type="presParOf" srcId="{866B658A-D972-4AD8-A7E6-4082FD2CB001}" destId="{746F6004-1265-4B16-B698-179F0477DB3D}" srcOrd="1" destOrd="0" presId="urn:microsoft.com/office/officeart/2017/3/layout/HorizontalLabelsTimeline"/>
    <dgm:cxn modelId="{000BAB58-4AA6-43D9-89B5-0C604F29C6EA}" type="presParOf" srcId="{746F6004-1265-4B16-B698-179F0477DB3D}" destId="{95B1E40E-26D9-44C8-A99F-14EA44505DF3}" srcOrd="0" destOrd="0" presId="urn:microsoft.com/office/officeart/2017/3/layout/HorizontalLabelsTimeline"/>
    <dgm:cxn modelId="{6D12DD85-6CC0-441A-BB74-D3B24BE9ECF2}" type="presParOf" srcId="{746F6004-1265-4B16-B698-179F0477DB3D}" destId="{752FC6D6-93A6-414C-B65D-6F2858E07E0C}" srcOrd="1" destOrd="0" presId="urn:microsoft.com/office/officeart/2017/3/layout/HorizontalLabelsTimeline"/>
    <dgm:cxn modelId="{6CE5E65F-BF35-4F9A-9FAC-9FD84A211FC6}" type="presParOf" srcId="{866B658A-D972-4AD8-A7E6-4082FD2CB001}" destId="{BBBD3B06-9C30-48DB-A77E-5A358B1C6E78}" srcOrd="2" destOrd="0" presId="urn:microsoft.com/office/officeart/2017/3/layout/HorizontalLabelsTimeline"/>
    <dgm:cxn modelId="{457B6E85-E149-4279-81E9-511D2D038B9A}" type="presParOf" srcId="{866B658A-D972-4AD8-A7E6-4082FD2CB001}" destId="{C574381E-6C24-436D-B265-4BCFEFA46591}" srcOrd="3" destOrd="0" presId="urn:microsoft.com/office/officeart/2017/3/layout/HorizontalLabelsTimeline"/>
    <dgm:cxn modelId="{376FD1F8-A0AB-4CA9-B35C-A1F5747217B7}" type="presParOf" srcId="{866B658A-D972-4AD8-A7E6-4082FD2CB001}" destId="{CC7E7566-0B46-4E0A-B951-BFE404664D2C}" srcOrd="4" destOrd="0" presId="urn:microsoft.com/office/officeart/2017/3/layout/HorizontalLabelsTimeline"/>
    <dgm:cxn modelId="{CA63DDF8-DE3B-4E8A-886E-D787300C3FD4}" type="presParOf" srcId="{4C5F54B5-504F-4069-AF1D-9A370FBD268C}" destId="{F50C4635-5C0A-4C07-B5AD-BABD96009847}" srcOrd="7" destOrd="0" presId="urn:microsoft.com/office/officeart/2017/3/layout/HorizontalLabelsTimeline"/>
    <dgm:cxn modelId="{187F63AE-22E9-42D8-BA25-F8E70A982232}" type="presParOf" srcId="{4C5F54B5-504F-4069-AF1D-9A370FBD268C}" destId="{5667DB6C-E90F-44DB-BFD7-8570D48D28D4}" srcOrd="8" destOrd="0" presId="urn:microsoft.com/office/officeart/2017/3/layout/HorizontalLabelsTimeline"/>
    <dgm:cxn modelId="{782591FC-39B3-43EE-A99E-69B60AB63978}" type="presParOf" srcId="{5667DB6C-E90F-44DB-BFD7-8570D48D28D4}" destId="{88F6D506-033B-4CA4-9572-41E373A6B43C}" srcOrd="0" destOrd="0" presId="urn:microsoft.com/office/officeart/2017/3/layout/HorizontalLabelsTimeline"/>
    <dgm:cxn modelId="{DA98866D-BB74-46A1-B98B-9B6BDACA94E3}" type="presParOf" srcId="{5667DB6C-E90F-44DB-BFD7-8570D48D28D4}" destId="{E3303ED6-54B9-4518-AD7C-3197102106EF}" srcOrd="1" destOrd="0" presId="urn:microsoft.com/office/officeart/2017/3/layout/HorizontalLabelsTimeline"/>
    <dgm:cxn modelId="{BFB054F1-AA6C-4CA5-B7A3-FF579439BD18}" type="presParOf" srcId="{E3303ED6-54B9-4518-AD7C-3197102106EF}" destId="{FE14A9FC-66E7-4679-B63E-054F98E59204}" srcOrd="0" destOrd="0" presId="urn:microsoft.com/office/officeart/2017/3/layout/HorizontalLabelsTimeline"/>
    <dgm:cxn modelId="{6BF922DC-DA85-4710-BB6F-2CCCF2CFD764}" type="presParOf" srcId="{E3303ED6-54B9-4518-AD7C-3197102106EF}" destId="{8F1DAFAE-685A-4EC1-8FC0-2EE182F59B78}" srcOrd="1" destOrd="0" presId="urn:microsoft.com/office/officeart/2017/3/layout/HorizontalLabelsTimeline"/>
    <dgm:cxn modelId="{6907C7E4-84E2-47E3-949B-BC87F9D211CC}" type="presParOf" srcId="{5667DB6C-E90F-44DB-BFD7-8570D48D28D4}" destId="{4702B22B-8EB6-4454-9F8E-9A963F32B8A1}" srcOrd="2" destOrd="0" presId="urn:microsoft.com/office/officeart/2017/3/layout/HorizontalLabelsTimeline"/>
    <dgm:cxn modelId="{68C6501C-DCCA-438E-8565-A8631BB6C8AC}" type="presParOf" srcId="{5667DB6C-E90F-44DB-BFD7-8570D48D28D4}" destId="{F2E81385-B138-4A59-9452-A3C9AC4F2012}" srcOrd="3" destOrd="0" presId="urn:microsoft.com/office/officeart/2017/3/layout/HorizontalLabelsTimeline"/>
    <dgm:cxn modelId="{F4686330-D4C5-4698-8BC6-EF28FB9176C1}" type="presParOf" srcId="{5667DB6C-E90F-44DB-BFD7-8570D48D28D4}" destId="{00C34F8E-67EA-485C-B754-5C6C9BC871C5}" srcOrd="4" destOrd="0" presId="urn:microsoft.com/office/officeart/2017/3/layout/HorizontalLabelsTimeline"/>
    <dgm:cxn modelId="{FA06019D-A6EE-447A-894D-5FBD4FB143DA}" type="presParOf" srcId="{4C5F54B5-504F-4069-AF1D-9A370FBD268C}" destId="{E2C470F7-A894-4A64-A64E-235B0E510421}" srcOrd="9" destOrd="0" presId="urn:microsoft.com/office/officeart/2017/3/layout/HorizontalLabelsTimeline"/>
    <dgm:cxn modelId="{779E8BAE-E165-44A0-8F61-F1D6F07BA6D3}" type="presParOf" srcId="{4C5F54B5-504F-4069-AF1D-9A370FBD268C}" destId="{6AA3FB3F-E213-4147-93D1-22B952CDFE17}" srcOrd="10" destOrd="0" presId="urn:microsoft.com/office/officeart/2017/3/layout/HorizontalLabelsTimeline"/>
    <dgm:cxn modelId="{FDEBFC71-A7CC-4193-89B3-3D17A65C6735}" type="presParOf" srcId="{6AA3FB3F-E213-4147-93D1-22B952CDFE17}" destId="{270971D8-F05B-4392-88C0-D9921BB5F6B0}" srcOrd="0" destOrd="0" presId="urn:microsoft.com/office/officeart/2017/3/layout/HorizontalLabelsTimeline"/>
    <dgm:cxn modelId="{DDE712DF-EAC7-4AEA-8C8F-518516542CAF}" type="presParOf" srcId="{6AA3FB3F-E213-4147-93D1-22B952CDFE17}" destId="{68B34C20-0EE9-4A51-9634-702BEA794899}" srcOrd="1" destOrd="0" presId="urn:microsoft.com/office/officeart/2017/3/layout/HorizontalLabelsTimeline"/>
    <dgm:cxn modelId="{0AB24538-9BA6-44A1-BA14-80061D14A8F4}" type="presParOf" srcId="{68B34C20-0EE9-4A51-9634-702BEA794899}" destId="{1D60394B-1800-4790-9694-08B1C1D1B34D}" srcOrd="0" destOrd="0" presId="urn:microsoft.com/office/officeart/2017/3/layout/HorizontalLabelsTimeline"/>
    <dgm:cxn modelId="{2AAA8EAA-0E27-421D-A811-E0050D6E2E66}" type="presParOf" srcId="{68B34C20-0EE9-4A51-9634-702BEA794899}" destId="{F7828579-24D8-4EC2-A1D6-344D5AD522E4}" srcOrd="1" destOrd="0" presId="urn:microsoft.com/office/officeart/2017/3/layout/HorizontalLabelsTimeline"/>
    <dgm:cxn modelId="{1951676A-386A-4A55-8D85-8529FCA60223}" type="presParOf" srcId="{6AA3FB3F-E213-4147-93D1-22B952CDFE17}" destId="{59F1EF41-14EA-48EE-A559-118169DBDB24}" srcOrd="2" destOrd="0" presId="urn:microsoft.com/office/officeart/2017/3/layout/HorizontalLabelsTimeline"/>
    <dgm:cxn modelId="{FF7D7122-10DC-403C-B42A-BC23EECD800F}" type="presParOf" srcId="{6AA3FB3F-E213-4147-93D1-22B952CDFE17}" destId="{8E0947F0-E28B-4B2E-B1D6-BFEED1AF012B}" srcOrd="3" destOrd="0" presId="urn:microsoft.com/office/officeart/2017/3/layout/HorizontalLabelsTimeline"/>
    <dgm:cxn modelId="{11C26640-7348-4167-8AF4-596740246EB0}" type="presParOf" srcId="{6AA3FB3F-E213-4147-93D1-22B952CDFE17}" destId="{6BA99215-8D0D-4B24-ACDB-B8619064A20A}" srcOrd="4" destOrd="0" presId="urn:microsoft.com/office/officeart/2017/3/layout/HorizontalLabelsTimeline"/>
    <dgm:cxn modelId="{4C86226D-C9C0-4413-B426-06F8252E51C5}" type="presParOf" srcId="{4C5F54B5-504F-4069-AF1D-9A370FBD268C}" destId="{9B2B8A77-95BF-4B3D-B7A2-74A64BEAD033}" srcOrd="11" destOrd="0" presId="urn:microsoft.com/office/officeart/2017/3/layout/HorizontalLabelsTimeline"/>
    <dgm:cxn modelId="{DA1E98F3-DEEF-449E-A505-7BE8E77DC666}" type="presParOf" srcId="{4C5F54B5-504F-4069-AF1D-9A370FBD268C}" destId="{CB500B18-4CCC-44D0-A7EE-E63EC340604C}" srcOrd="12" destOrd="0" presId="urn:microsoft.com/office/officeart/2017/3/layout/HorizontalLabelsTimeline"/>
    <dgm:cxn modelId="{5DE12D35-65C6-43A3-9CCB-9DB1FBB88A6F}" type="presParOf" srcId="{CB500B18-4CCC-44D0-A7EE-E63EC340604C}" destId="{A7F04B95-81DC-4C70-990B-FEE82F4C63E7}" srcOrd="0" destOrd="0" presId="urn:microsoft.com/office/officeart/2017/3/layout/HorizontalLabelsTimeline"/>
    <dgm:cxn modelId="{84E6A2E6-334E-486A-9E18-50B4C9242157}" type="presParOf" srcId="{CB500B18-4CCC-44D0-A7EE-E63EC340604C}" destId="{16384FAB-C600-47F1-91A6-2EF972F345F9}" srcOrd="1" destOrd="0" presId="urn:microsoft.com/office/officeart/2017/3/layout/HorizontalLabelsTimeline"/>
    <dgm:cxn modelId="{0D7AFB00-50B5-4763-8B9B-058959A93926}" type="presParOf" srcId="{16384FAB-C600-47F1-91A6-2EF972F345F9}" destId="{725F2AEF-0925-4411-A89A-5976D96BC3B1}" srcOrd="0" destOrd="0" presId="urn:microsoft.com/office/officeart/2017/3/layout/HorizontalLabelsTimeline"/>
    <dgm:cxn modelId="{6BE0CB7D-05CB-48BF-95E8-5BD301DDCFDF}" type="presParOf" srcId="{16384FAB-C600-47F1-91A6-2EF972F345F9}" destId="{F1CEE27F-E297-4972-B373-BDB021CAF74B}" srcOrd="1" destOrd="0" presId="urn:microsoft.com/office/officeart/2017/3/layout/HorizontalLabelsTimeline"/>
    <dgm:cxn modelId="{73AA2BF1-3651-48D4-B218-B7BECAF7B8D5}" type="presParOf" srcId="{CB500B18-4CCC-44D0-A7EE-E63EC340604C}" destId="{3F1F843F-8CAA-4ECF-B5A2-211D6C43D3C6}" srcOrd="2" destOrd="0" presId="urn:microsoft.com/office/officeart/2017/3/layout/HorizontalLabelsTimeline"/>
    <dgm:cxn modelId="{3C38FC4B-81C9-40B9-BE5E-6E8032D8A2A6}" type="presParOf" srcId="{CB500B18-4CCC-44D0-A7EE-E63EC340604C}" destId="{53B98CC0-1029-46A6-8053-0933F88F7705}" srcOrd="3" destOrd="0" presId="urn:microsoft.com/office/officeart/2017/3/layout/HorizontalLabelsTimeline"/>
    <dgm:cxn modelId="{6DDB047D-A89D-46BF-8D68-1A2DD3FE6D44}" type="presParOf" srcId="{CB500B18-4CCC-44D0-A7EE-E63EC340604C}" destId="{ED7FD386-E91E-4500-9B1B-A5B2EA2DCD9E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2266156"/>
          <a:ext cx="1106487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37A6A-8F95-4F28-92FC-1FE8089D7DAF}">
      <dsp:nvSpPr>
        <dsp:cNvPr id="0" name=""/>
        <dsp:cNvSpPr/>
      </dsp:nvSpPr>
      <dsp:spPr>
        <a:xfrm>
          <a:off x="514548" y="1302174"/>
          <a:ext cx="1737121" cy="457041"/>
        </a:xfrm>
        <a:prstGeom prst="rect">
          <a:avLst/>
        </a:prstGeom>
        <a:noFill/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4445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000" b="1" i="0" kern="1200" spc="300" baseline="0" dirty="0">
              <a:solidFill>
                <a:schemeClr val="accent2"/>
              </a:solidFill>
              <a:latin typeface="Kalinga" panose="020B0502040204020203" pitchFamily="34" charset="0"/>
              <a:cs typeface="Kalinga" panose="020B0502040204020203" pitchFamily="34" charset="0"/>
            </a:rPr>
            <a:t>JANUARY 15TH</a:t>
          </a:r>
        </a:p>
      </dsp:txBody>
      <dsp:txXfrm>
        <a:off x="514548" y="1302174"/>
        <a:ext cx="1737121" cy="457041"/>
      </dsp:txXfrm>
    </dsp:sp>
    <dsp:sp modelId="{255B3FC7-BD87-4810-87ED-7952D0F23157}">
      <dsp:nvSpPr>
        <dsp:cNvPr id="0" name=""/>
        <dsp:cNvSpPr/>
      </dsp:nvSpPr>
      <dsp:spPr>
        <a:xfrm>
          <a:off x="286932" y="537272"/>
          <a:ext cx="2194253" cy="6849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Hans Luther forms German government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286932" y="537272"/>
        <a:ext cx="2194253" cy="684945"/>
      </dsp:txXfrm>
    </dsp:sp>
    <dsp:sp modelId="{DF478A7F-4668-4E0A-86F7-C1205CF5AA73}">
      <dsp:nvSpPr>
        <dsp:cNvPr id="0" name=""/>
        <dsp:cNvSpPr/>
      </dsp:nvSpPr>
      <dsp:spPr>
        <a:xfrm>
          <a:off x="1383109" y="1827961"/>
          <a:ext cx="0" cy="266607"/>
        </a:xfrm>
        <a:prstGeom prst="line">
          <a:avLst/>
        </a:prstGeom>
        <a:noFill/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8C37A-C349-49AE-97A1-63D110D2C7D1}">
      <dsp:nvSpPr>
        <dsp:cNvPr id="0" name=""/>
        <dsp:cNvSpPr/>
      </dsp:nvSpPr>
      <dsp:spPr>
        <a:xfrm>
          <a:off x="1897658" y="2748942"/>
          <a:ext cx="1737121" cy="457041"/>
        </a:xfrm>
        <a:prstGeom prst="rect">
          <a:avLst/>
        </a:prstGeom>
        <a:noFill/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4445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000" b="1" i="0" kern="1200" spc="300" baseline="0" dirty="0">
              <a:solidFill>
                <a:schemeClr val="accent2"/>
              </a:solidFill>
              <a:latin typeface="Kalinga" panose="020B0502040204020203" pitchFamily="34" charset="0"/>
              <a:cs typeface="Kalinga" panose="020B0502040204020203" pitchFamily="34" charset="0"/>
            </a:rPr>
            <a:t>FEBRUARY 5TH</a:t>
          </a:r>
        </a:p>
      </dsp:txBody>
      <dsp:txXfrm>
        <a:off x="1897658" y="2748942"/>
        <a:ext cx="1737121" cy="457041"/>
      </dsp:txXfrm>
    </dsp:sp>
    <dsp:sp modelId="{A01D9671-7007-4F3F-98D6-A9730C5B45E4}">
      <dsp:nvSpPr>
        <dsp:cNvPr id="0" name=""/>
        <dsp:cNvSpPr/>
      </dsp:nvSpPr>
      <dsp:spPr>
        <a:xfrm>
          <a:off x="1549082" y="3255920"/>
          <a:ext cx="2434272" cy="6813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Crew of Dutch "7 Provinces" mutiny after pay cuts</a:t>
          </a:r>
          <a:r>
            <a:rPr lang="en-US" sz="1200" kern="1200" dirty="0">
              <a:latin typeface="Kalinga" panose="020B0502040204020203" pitchFamily="34" charset="0"/>
              <a:cs typeface="Kalinga" panose="020B0502040204020203" pitchFamily="34" charset="0"/>
            </a:rPr>
            <a:t> 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1549082" y="3255920"/>
        <a:ext cx="2434272" cy="681361"/>
      </dsp:txXfrm>
    </dsp:sp>
    <dsp:sp modelId="{D4347EDB-4883-4C4B-A672-6266C9702B5A}">
      <dsp:nvSpPr>
        <dsp:cNvPr id="0" name=""/>
        <dsp:cNvSpPr/>
      </dsp:nvSpPr>
      <dsp:spPr>
        <a:xfrm>
          <a:off x="2766218" y="2413589"/>
          <a:ext cx="0" cy="266607"/>
        </a:xfrm>
        <a:prstGeom prst="line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BE3-3008-4E5E-96F3-C71D72649902}">
      <dsp:nvSpPr>
        <dsp:cNvPr id="0" name=""/>
        <dsp:cNvSpPr/>
      </dsp:nvSpPr>
      <dsp:spPr>
        <a:xfrm rot="2700000">
          <a:off x="1357952" y="2094739"/>
          <a:ext cx="50313" cy="50313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813CD-B7B7-4CC7-9B2D-B5AE3D30A4DA}">
      <dsp:nvSpPr>
        <dsp:cNvPr id="0" name=""/>
        <dsp:cNvSpPr/>
      </dsp:nvSpPr>
      <dsp:spPr>
        <a:xfrm rot="2700000">
          <a:off x="2741061" y="2363105"/>
          <a:ext cx="50313" cy="50313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03B6E-C1DB-44F5-ABB8-38EF445ED1E8}">
      <dsp:nvSpPr>
        <dsp:cNvPr id="0" name=""/>
        <dsp:cNvSpPr/>
      </dsp:nvSpPr>
      <dsp:spPr>
        <a:xfrm>
          <a:off x="3280767" y="1302174"/>
          <a:ext cx="1737121" cy="457041"/>
        </a:xfrm>
        <a:prstGeom prst="rect">
          <a:avLst/>
        </a:prstGeom>
        <a:noFill/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4445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000" b="1" i="0" kern="1200" spc="300" baseline="0" dirty="0">
              <a:solidFill>
                <a:schemeClr val="accent2"/>
              </a:solidFill>
              <a:latin typeface="Kalinga" panose="020B0502040204020203" pitchFamily="34" charset="0"/>
              <a:cs typeface="Kalinga" panose="020B0502040204020203" pitchFamily="34" charset="0"/>
            </a:rPr>
            <a:t>MARCH 6TH</a:t>
          </a:r>
        </a:p>
      </dsp:txBody>
      <dsp:txXfrm>
        <a:off x="3280767" y="1302174"/>
        <a:ext cx="1737121" cy="457041"/>
      </dsp:txXfrm>
    </dsp:sp>
    <dsp:sp modelId="{04897CD2-CF6F-4A55-8E79-1E7393B07B06}">
      <dsp:nvSpPr>
        <dsp:cNvPr id="0" name=""/>
        <dsp:cNvSpPr/>
      </dsp:nvSpPr>
      <dsp:spPr>
        <a:xfrm>
          <a:off x="3060331" y="566122"/>
          <a:ext cx="2194253" cy="6849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Cuban coup d'état took place in Cuba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3060331" y="566122"/>
        <a:ext cx="2194253" cy="684945"/>
      </dsp:txXfrm>
    </dsp:sp>
    <dsp:sp modelId="{73ACB8E4-FFC1-49E5-BB46-1EBD63F3BF67}">
      <dsp:nvSpPr>
        <dsp:cNvPr id="0" name=""/>
        <dsp:cNvSpPr/>
      </dsp:nvSpPr>
      <dsp:spPr>
        <a:xfrm>
          <a:off x="4149328" y="1827961"/>
          <a:ext cx="0" cy="266607"/>
        </a:xfrm>
        <a:prstGeom prst="line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B6B30-5D46-4B19-B9DE-C0B7FB057712}">
      <dsp:nvSpPr>
        <dsp:cNvPr id="0" name=""/>
        <dsp:cNvSpPr/>
      </dsp:nvSpPr>
      <dsp:spPr>
        <a:xfrm>
          <a:off x="4663876" y="2748718"/>
          <a:ext cx="1737121" cy="457041"/>
        </a:xfrm>
        <a:prstGeom prst="rect">
          <a:avLst/>
        </a:prstGeom>
        <a:noFill/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4445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000" b="1" i="0" kern="1200" spc="300" baseline="0" dirty="0">
              <a:solidFill>
                <a:schemeClr val="accent2"/>
              </a:solidFill>
              <a:latin typeface="Kalinga" panose="020B0502040204020203" pitchFamily="34" charset="0"/>
              <a:cs typeface="Kalinga" panose="020B0502040204020203" pitchFamily="34" charset="0"/>
            </a:rPr>
            <a:t>APRIL 7TH </a:t>
          </a:r>
        </a:p>
      </dsp:txBody>
      <dsp:txXfrm>
        <a:off x="4663876" y="2748718"/>
        <a:ext cx="1737121" cy="457041"/>
      </dsp:txXfrm>
    </dsp:sp>
    <dsp:sp modelId="{95B1E40E-26D9-44C8-A99F-14EA44505DF3}">
      <dsp:nvSpPr>
        <dsp:cNvPr id="0" name=""/>
        <dsp:cNvSpPr/>
      </dsp:nvSpPr>
      <dsp:spPr>
        <a:xfrm>
          <a:off x="4315301" y="3297279"/>
          <a:ext cx="2434272" cy="9075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Hugh Martin and Timothy Gray's musical "High Spirits” opens at Alvin Theater, NYC</a:t>
          </a:r>
          <a:r>
            <a:rPr lang="en-US" sz="1200" kern="1200" dirty="0">
              <a:latin typeface="Kalinga" panose="020B0502040204020203" pitchFamily="34" charset="0"/>
              <a:cs typeface="Kalinga" panose="020B0502040204020203" pitchFamily="34" charset="0"/>
            </a:rPr>
            <a:t> 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4315301" y="3297279"/>
        <a:ext cx="2434272" cy="907552"/>
      </dsp:txXfrm>
    </dsp:sp>
    <dsp:sp modelId="{BBBD3B06-9C30-48DB-A77E-5A358B1C6E78}">
      <dsp:nvSpPr>
        <dsp:cNvPr id="0" name=""/>
        <dsp:cNvSpPr/>
      </dsp:nvSpPr>
      <dsp:spPr>
        <a:xfrm>
          <a:off x="5532437" y="2413365"/>
          <a:ext cx="0" cy="266607"/>
        </a:xfrm>
        <a:prstGeom prst="line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9438A-B301-4219-9492-D30967496E8F}">
      <dsp:nvSpPr>
        <dsp:cNvPr id="0" name=""/>
        <dsp:cNvSpPr/>
      </dsp:nvSpPr>
      <dsp:spPr>
        <a:xfrm rot="2700000">
          <a:off x="4124171" y="2094739"/>
          <a:ext cx="50313" cy="50313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4381E-6C24-436D-B265-4BCFEFA46591}">
      <dsp:nvSpPr>
        <dsp:cNvPr id="0" name=""/>
        <dsp:cNvSpPr/>
      </dsp:nvSpPr>
      <dsp:spPr>
        <a:xfrm rot="2700000">
          <a:off x="5507280" y="2362881"/>
          <a:ext cx="50313" cy="50313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6D506-033B-4CA4-9572-41E373A6B43C}">
      <dsp:nvSpPr>
        <dsp:cNvPr id="0" name=""/>
        <dsp:cNvSpPr/>
      </dsp:nvSpPr>
      <dsp:spPr>
        <a:xfrm>
          <a:off x="6046986" y="1302174"/>
          <a:ext cx="1737121" cy="457041"/>
        </a:xfrm>
        <a:prstGeom prst="rect">
          <a:avLst/>
        </a:prstGeom>
        <a:noFill/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4445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000" b="1" i="0" kern="1200" spc="300" baseline="0" dirty="0">
              <a:solidFill>
                <a:schemeClr val="accent2"/>
              </a:solidFill>
              <a:latin typeface="Kalinga" panose="020B0502040204020203" pitchFamily="34" charset="0"/>
              <a:cs typeface="Kalinga" panose="020B0502040204020203" pitchFamily="34" charset="0"/>
            </a:rPr>
            <a:t>MAY 7TH</a:t>
          </a:r>
        </a:p>
      </dsp:txBody>
      <dsp:txXfrm>
        <a:off x="6046986" y="1302174"/>
        <a:ext cx="1737121" cy="457041"/>
      </dsp:txXfrm>
    </dsp:sp>
    <dsp:sp modelId="{FE14A9FC-66E7-4679-B63E-054F98E59204}">
      <dsp:nvSpPr>
        <dsp:cNvPr id="0" name=""/>
        <dsp:cNvSpPr/>
      </dsp:nvSpPr>
      <dsp:spPr>
        <a:xfrm>
          <a:off x="5817397" y="293482"/>
          <a:ext cx="2194253" cy="9075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Bill Shoemaker wins Kentucky Derby with Lucky Debonair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5817397" y="293482"/>
        <a:ext cx="2194253" cy="907552"/>
      </dsp:txXfrm>
    </dsp:sp>
    <dsp:sp modelId="{4702B22B-8EB6-4454-9F8E-9A963F32B8A1}">
      <dsp:nvSpPr>
        <dsp:cNvPr id="0" name=""/>
        <dsp:cNvSpPr/>
      </dsp:nvSpPr>
      <dsp:spPr>
        <a:xfrm>
          <a:off x="6915546" y="1827961"/>
          <a:ext cx="0" cy="266607"/>
        </a:xfrm>
        <a:prstGeom prst="line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71D8-F05B-4392-88C0-D9921BB5F6B0}">
      <dsp:nvSpPr>
        <dsp:cNvPr id="0" name=""/>
        <dsp:cNvSpPr/>
      </dsp:nvSpPr>
      <dsp:spPr>
        <a:xfrm>
          <a:off x="7430095" y="2748718"/>
          <a:ext cx="1737121" cy="457041"/>
        </a:xfrm>
        <a:prstGeom prst="rect">
          <a:avLst/>
        </a:prstGeom>
        <a:noFill/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4445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000" b="1" i="0" kern="1200" spc="300" baseline="0" dirty="0">
              <a:solidFill>
                <a:schemeClr val="accent2"/>
              </a:solidFill>
              <a:latin typeface="Kalinga" panose="020B0502040204020203" pitchFamily="34" charset="0"/>
              <a:cs typeface="Kalinga" panose="020B0502040204020203" pitchFamily="34" charset="0"/>
            </a:rPr>
            <a:t>JUNE 17TH</a:t>
          </a:r>
        </a:p>
      </dsp:txBody>
      <dsp:txXfrm>
        <a:off x="7430095" y="2748718"/>
        <a:ext cx="1737121" cy="457041"/>
      </dsp:txXfrm>
    </dsp:sp>
    <dsp:sp modelId="{1D60394B-1800-4790-9694-08B1C1D1B34D}">
      <dsp:nvSpPr>
        <dsp:cNvPr id="0" name=""/>
        <dsp:cNvSpPr/>
      </dsp:nvSpPr>
      <dsp:spPr>
        <a:xfrm>
          <a:off x="7081520" y="3279627"/>
          <a:ext cx="2434272" cy="6849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British rock band Led Zeppelin begin their last European tour</a:t>
          </a:r>
          <a:r>
            <a:rPr lang="en-US" sz="1200" kern="1200" dirty="0">
              <a:latin typeface="Kalinga" panose="020B0502040204020203" pitchFamily="34" charset="0"/>
              <a:cs typeface="Kalinga" panose="020B0502040204020203" pitchFamily="34" charset="0"/>
            </a:rPr>
            <a:t> 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7081520" y="3279627"/>
        <a:ext cx="2434272" cy="684945"/>
      </dsp:txXfrm>
    </dsp:sp>
    <dsp:sp modelId="{59F1EF41-14EA-48EE-A559-118169DBDB24}">
      <dsp:nvSpPr>
        <dsp:cNvPr id="0" name=""/>
        <dsp:cNvSpPr/>
      </dsp:nvSpPr>
      <dsp:spPr>
        <a:xfrm>
          <a:off x="8298656" y="2413365"/>
          <a:ext cx="0" cy="266607"/>
        </a:xfrm>
        <a:prstGeom prst="line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81385-B138-4A59-9452-A3C9AC4F2012}">
      <dsp:nvSpPr>
        <dsp:cNvPr id="0" name=""/>
        <dsp:cNvSpPr/>
      </dsp:nvSpPr>
      <dsp:spPr>
        <a:xfrm rot="2700000">
          <a:off x="6890389" y="2094739"/>
          <a:ext cx="50313" cy="50313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947F0-E28B-4B2E-B1D6-BFEED1AF012B}">
      <dsp:nvSpPr>
        <dsp:cNvPr id="0" name=""/>
        <dsp:cNvSpPr/>
      </dsp:nvSpPr>
      <dsp:spPr>
        <a:xfrm rot="2700000">
          <a:off x="8273499" y="2362881"/>
          <a:ext cx="50313" cy="50313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04B95-81DC-4C70-990B-FEE82F4C63E7}">
      <dsp:nvSpPr>
        <dsp:cNvPr id="0" name=""/>
        <dsp:cNvSpPr/>
      </dsp:nvSpPr>
      <dsp:spPr>
        <a:xfrm>
          <a:off x="8813205" y="1302174"/>
          <a:ext cx="1737121" cy="457041"/>
        </a:xfrm>
        <a:prstGeom prst="rect">
          <a:avLst/>
        </a:prstGeom>
        <a:noFill/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4445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000" b="1" i="0" kern="1200" spc="300" baseline="0" dirty="0">
              <a:solidFill>
                <a:schemeClr val="accent2"/>
              </a:solidFill>
              <a:latin typeface="Kalinga" panose="020B0502040204020203" pitchFamily="34" charset="0"/>
              <a:cs typeface="Kalinga" panose="020B0502040204020203" pitchFamily="34" charset="0"/>
            </a:rPr>
            <a:t>JULY 18TH</a:t>
          </a:r>
        </a:p>
      </dsp:txBody>
      <dsp:txXfrm>
        <a:off x="8813205" y="1302174"/>
        <a:ext cx="1737121" cy="457041"/>
      </dsp:txXfrm>
    </dsp:sp>
    <dsp:sp modelId="{725F2AEF-0925-4411-A89A-5976D96BC3B1}">
      <dsp:nvSpPr>
        <dsp:cNvPr id="0" name=""/>
        <dsp:cNvSpPr/>
      </dsp:nvSpPr>
      <dsp:spPr>
        <a:xfrm>
          <a:off x="8592769" y="293482"/>
          <a:ext cx="2194253" cy="9075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Billy Joel's album tops US charts, featuring "It's Still Rock 'n' Roll to Me"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8592769" y="293482"/>
        <a:ext cx="2194253" cy="907552"/>
      </dsp:txXfrm>
    </dsp:sp>
    <dsp:sp modelId="{3F1F843F-8CAA-4ECF-B5A2-211D6C43D3C6}">
      <dsp:nvSpPr>
        <dsp:cNvPr id="0" name=""/>
        <dsp:cNvSpPr/>
      </dsp:nvSpPr>
      <dsp:spPr>
        <a:xfrm>
          <a:off x="9681765" y="1827961"/>
          <a:ext cx="0" cy="266607"/>
        </a:xfrm>
        <a:prstGeom prst="line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98CC0-1029-46A6-8053-0933F88F7705}">
      <dsp:nvSpPr>
        <dsp:cNvPr id="0" name=""/>
        <dsp:cNvSpPr/>
      </dsp:nvSpPr>
      <dsp:spPr>
        <a:xfrm rot="2700000">
          <a:off x="9656608" y="2094739"/>
          <a:ext cx="50313" cy="50313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2266156"/>
          <a:ext cx="1106487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37A6A-8F95-4F28-92FC-1FE8089D7DAF}">
      <dsp:nvSpPr>
        <dsp:cNvPr id="0" name=""/>
        <dsp:cNvSpPr/>
      </dsp:nvSpPr>
      <dsp:spPr>
        <a:xfrm>
          <a:off x="514548" y="1302174"/>
          <a:ext cx="1737121" cy="45704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4445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000" b="1" i="0" kern="1200" spc="300" baseline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rPr>
            <a:t>JUNE 4TH</a:t>
          </a:r>
          <a:endParaRPr lang="en-US" sz="1000" b="1" i="0" kern="1200" spc="300" baseline="0" dirty="0">
            <a:solidFill>
              <a:schemeClr val="accent5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514548" y="1302174"/>
        <a:ext cx="1737121" cy="457041"/>
      </dsp:txXfrm>
    </dsp:sp>
    <dsp:sp modelId="{255B3FC7-BD87-4810-87ED-7952D0F23157}">
      <dsp:nvSpPr>
        <dsp:cNvPr id="0" name=""/>
        <dsp:cNvSpPr/>
      </dsp:nvSpPr>
      <dsp:spPr>
        <a:xfrm>
          <a:off x="286932" y="537272"/>
          <a:ext cx="2194253" cy="6849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Hans Luther forms German government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286932" y="537272"/>
        <a:ext cx="2194253" cy="684945"/>
      </dsp:txXfrm>
    </dsp:sp>
    <dsp:sp modelId="{DF478A7F-4668-4E0A-86F7-C1205CF5AA73}">
      <dsp:nvSpPr>
        <dsp:cNvPr id="0" name=""/>
        <dsp:cNvSpPr/>
      </dsp:nvSpPr>
      <dsp:spPr>
        <a:xfrm>
          <a:off x="1383109" y="1827961"/>
          <a:ext cx="0" cy="266607"/>
        </a:xfrm>
        <a:prstGeom prst="line">
          <a:avLst/>
        </a:prstGeom>
        <a:noFill/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8C37A-C349-49AE-97A1-63D110D2C7D1}">
      <dsp:nvSpPr>
        <dsp:cNvPr id="0" name=""/>
        <dsp:cNvSpPr/>
      </dsp:nvSpPr>
      <dsp:spPr>
        <a:xfrm>
          <a:off x="1897658" y="2748942"/>
          <a:ext cx="1737121" cy="45704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4445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000" b="1" i="0" kern="1200" spc="300" baseline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rPr>
            <a:t>JULY 15TH</a:t>
          </a:r>
          <a:endParaRPr lang="en-US" sz="1000" b="1" i="0" kern="1200" spc="300" baseline="0" dirty="0">
            <a:solidFill>
              <a:schemeClr val="accent5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1897658" y="2748942"/>
        <a:ext cx="1737121" cy="457041"/>
      </dsp:txXfrm>
    </dsp:sp>
    <dsp:sp modelId="{A01D9671-7007-4F3F-98D6-A9730C5B45E4}">
      <dsp:nvSpPr>
        <dsp:cNvPr id="0" name=""/>
        <dsp:cNvSpPr/>
      </dsp:nvSpPr>
      <dsp:spPr>
        <a:xfrm>
          <a:off x="1549082" y="3255920"/>
          <a:ext cx="2434272" cy="6813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Crew of Dutch "7 Provinces" mutiny after pay cuts</a:t>
          </a:r>
          <a:r>
            <a:rPr lang="en-US" sz="1200" kern="1200" dirty="0">
              <a:latin typeface="Kalinga" panose="020B0502040204020203" pitchFamily="34" charset="0"/>
              <a:cs typeface="Kalinga" panose="020B0502040204020203" pitchFamily="34" charset="0"/>
            </a:rPr>
            <a:t> 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1549082" y="3255920"/>
        <a:ext cx="2434272" cy="681361"/>
      </dsp:txXfrm>
    </dsp:sp>
    <dsp:sp modelId="{D4347EDB-4883-4C4B-A672-6266C9702B5A}">
      <dsp:nvSpPr>
        <dsp:cNvPr id="0" name=""/>
        <dsp:cNvSpPr/>
      </dsp:nvSpPr>
      <dsp:spPr>
        <a:xfrm>
          <a:off x="2766218" y="2413589"/>
          <a:ext cx="0" cy="266607"/>
        </a:xfrm>
        <a:prstGeom prst="line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BE3-3008-4E5E-96F3-C71D72649902}">
      <dsp:nvSpPr>
        <dsp:cNvPr id="0" name=""/>
        <dsp:cNvSpPr/>
      </dsp:nvSpPr>
      <dsp:spPr>
        <a:xfrm rot="2700000">
          <a:off x="1357952" y="2094739"/>
          <a:ext cx="50313" cy="50313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813CD-B7B7-4CC7-9B2D-B5AE3D30A4DA}">
      <dsp:nvSpPr>
        <dsp:cNvPr id="0" name=""/>
        <dsp:cNvSpPr/>
      </dsp:nvSpPr>
      <dsp:spPr>
        <a:xfrm rot="2700000">
          <a:off x="2741061" y="2363105"/>
          <a:ext cx="50313" cy="50313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03B6E-C1DB-44F5-ABB8-38EF445ED1E8}">
      <dsp:nvSpPr>
        <dsp:cNvPr id="0" name=""/>
        <dsp:cNvSpPr/>
      </dsp:nvSpPr>
      <dsp:spPr>
        <a:xfrm>
          <a:off x="3280767" y="1302174"/>
          <a:ext cx="1737121" cy="45704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4445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000" b="1" i="0" kern="1200" spc="300" baseline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rPr>
            <a:t>AUGUST 29TH</a:t>
          </a:r>
          <a:endParaRPr lang="en-US" sz="1000" b="1" i="0" kern="1200" spc="300" baseline="0" dirty="0">
            <a:solidFill>
              <a:schemeClr val="accent5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3280767" y="1302174"/>
        <a:ext cx="1737121" cy="457041"/>
      </dsp:txXfrm>
    </dsp:sp>
    <dsp:sp modelId="{04897CD2-CF6F-4A55-8E79-1E7393B07B06}">
      <dsp:nvSpPr>
        <dsp:cNvPr id="0" name=""/>
        <dsp:cNvSpPr/>
      </dsp:nvSpPr>
      <dsp:spPr>
        <a:xfrm>
          <a:off x="3060331" y="566122"/>
          <a:ext cx="2194253" cy="6849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Cuban coup d'état took place in Cuba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3060331" y="566122"/>
        <a:ext cx="2194253" cy="684945"/>
      </dsp:txXfrm>
    </dsp:sp>
    <dsp:sp modelId="{73ACB8E4-FFC1-49E5-BB46-1EBD63F3BF67}">
      <dsp:nvSpPr>
        <dsp:cNvPr id="0" name=""/>
        <dsp:cNvSpPr/>
      </dsp:nvSpPr>
      <dsp:spPr>
        <a:xfrm>
          <a:off x="4149328" y="1827961"/>
          <a:ext cx="0" cy="266607"/>
        </a:xfrm>
        <a:prstGeom prst="line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B6B30-5D46-4B19-B9DE-C0B7FB057712}">
      <dsp:nvSpPr>
        <dsp:cNvPr id="0" name=""/>
        <dsp:cNvSpPr/>
      </dsp:nvSpPr>
      <dsp:spPr>
        <a:xfrm>
          <a:off x="4663876" y="2748718"/>
          <a:ext cx="1737121" cy="45704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000" b="1" i="0" kern="1200" spc="300" baseline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rPr>
            <a:t>SEPTEMBER 15TH </a:t>
          </a:r>
          <a:endParaRPr lang="en-US" sz="1000" b="1" i="0" kern="1200" spc="300" baseline="0" dirty="0">
            <a:solidFill>
              <a:schemeClr val="accent5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4663876" y="2748718"/>
        <a:ext cx="1737121" cy="457041"/>
      </dsp:txXfrm>
    </dsp:sp>
    <dsp:sp modelId="{95B1E40E-26D9-44C8-A99F-14EA44505DF3}">
      <dsp:nvSpPr>
        <dsp:cNvPr id="0" name=""/>
        <dsp:cNvSpPr/>
      </dsp:nvSpPr>
      <dsp:spPr>
        <a:xfrm>
          <a:off x="4315301" y="3297279"/>
          <a:ext cx="2434272" cy="9075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Hugh Martin and Timothy Gray's musical "High Spirits” opens at Alvin Theater, NYC</a:t>
          </a:r>
          <a:r>
            <a:rPr lang="en-US" sz="1200" kern="1200" dirty="0">
              <a:latin typeface="Kalinga" panose="020B0502040204020203" pitchFamily="34" charset="0"/>
              <a:cs typeface="Kalinga" panose="020B0502040204020203" pitchFamily="34" charset="0"/>
            </a:rPr>
            <a:t> 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4315301" y="3297279"/>
        <a:ext cx="2434272" cy="907552"/>
      </dsp:txXfrm>
    </dsp:sp>
    <dsp:sp modelId="{BBBD3B06-9C30-48DB-A77E-5A358B1C6E78}">
      <dsp:nvSpPr>
        <dsp:cNvPr id="0" name=""/>
        <dsp:cNvSpPr/>
      </dsp:nvSpPr>
      <dsp:spPr>
        <a:xfrm>
          <a:off x="5532437" y="2413365"/>
          <a:ext cx="0" cy="266607"/>
        </a:xfrm>
        <a:prstGeom prst="line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9438A-B301-4219-9492-D30967496E8F}">
      <dsp:nvSpPr>
        <dsp:cNvPr id="0" name=""/>
        <dsp:cNvSpPr/>
      </dsp:nvSpPr>
      <dsp:spPr>
        <a:xfrm rot="2700000">
          <a:off x="4124171" y="2094739"/>
          <a:ext cx="50313" cy="50313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4381E-6C24-436D-B265-4BCFEFA46591}">
      <dsp:nvSpPr>
        <dsp:cNvPr id="0" name=""/>
        <dsp:cNvSpPr/>
      </dsp:nvSpPr>
      <dsp:spPr>
        <a:xfrm rot="2700000">
          <a:off x="5507280" y="2362881"/>
          <a:ext cx="50313" cy="50313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6D506-033B-4CA4-9572-41E373A6B43C}">
      <dsp:nvSpPr>
        <dsp:cNvPr id="0" name=""/>
        <dsp:cNvSpPr/>
      </dsp:nvSpPr>
      <dsp:spPr>
        <a:xfrm>
          <a:off x="6046986" y="1302174"/>
          <a:ext cx="1737121" cy="45704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4445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000" b="1" i="0" kern="1200" spc="300" baseline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rPr>
            <a:t>OCTOBER 11TH</a:t>
          </a:r>
          <a:endParaRPr lang="en-US" sz="1000" b="1" i="0" kern="1200" spc="300" baseline="0" dirty="0">
            <a:solidFill>
              <a:schemeClr val="accent5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6046986" y="1302174"/>
        <a:ext cx="1737121" cy="457041"/>
      </dsp:txXfrm>
    </dsp:sp>
    <dsp:sp modelId="{FE14A9FC-66E7-4679-B63E-054F98E59204}">
      <dsp:nvSpPr>
        <dsp:cNvPr id="0" name=""/>
        <dsp:cNvSpPr/>
      </dsp:nvSpPr>
      <dsp:spPr>
        <a:xfrm>
          <a:off x="5817397" y="293482"/>
          <a:ext cx="2194253" cy="9075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Bill Shoemaker wins Kentucky Derby with Lucky Debonair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5817397" y="293482"/>
        <a:ext cx="2194253" cy="907552"/>
      </dsp:txXfrm>
    </dsp:sp>
    <dsp:sp modelId="{4702B22B-8EB6-4454-9F8E-9A963F32B8A1}">
      <dsp:nvSpPr>
        <dsp:cNvPr id="0" name=""/>
        <dsp:cNvSpPr/>
      </dsp:nvSpPr>
      <dsp:spPr>
        <a:xfrm>
          <a:off x="6915546" y="1827961"/>
          <a:ext cx="0" cy="266607"/>
        </a:xfrm>
        <a:prstGeom prst="line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71D8-F05B-4392-88C0-D9921BB5F6B0}">
      <dsp:nvSpPr>
        <dsp:cNvPr id="0" name=""/>
        <dsp:cNvSpPr/>
      </dsp:nvSpPr>
      <dsp:spPr>
        <a:xfrm>
          <a:off x="7430095" y="2748718"/>
          <a:ext cx="1737121" cy="45704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4445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000" b="1" i="0" kern="1200" spc="300" baseline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rPr>
            <a:t>NOVEMBER 19TH</a:t>
          </a:r>
          <a:endParaRPr lang="en-US" sz="1000" b="1" i="0" kern="1200" spc="300" baseline="0" dirty="0">
            <a:solidFill>
              <a:schemeClr val="accent5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7430095" y="2748718"/>
        <a:ext cx="1737121" cy="457041"/>
      </dsp:txXfrm>
    </dsp:sp>
    <dsp:sp modelId="{1D60394B-1800-4790-9694-08B1C1D1B34D}">
      <dsp:nvSpPr>
        <dsp:cNvPr id="0" name=""/>
        <dsp:cNvSpPr/>
      </dsp:nvSpPr>
      <dsp:spPr>
        <a:xfrm>
          <a:off x="7081520" y="3279627"/>
          <a:ext cx="2434272" cy="6849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British rock band Led Zeppelin begin their last European tour</a:t>
          </a:r>
          <a:r>
            <a:rPr lang="en-US" sz="1200" kern="1200" dirty="0">
              <a:latin typeface="Kalinga" panose="020B0502040204020203" pitchFamily="34" charset="0"/>
              <a:cs typeface="Kalinga" panose="020B0502040204020203" pitchFamily="34" charset="0"/>
            </a:rPr>
            <a:t> 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7081520" y="3279627"/>
        <a:ext cx="2434272" cy="684945"/>
      </dsp:txXfrm>
    </dsp:sp>
    <dsp:sp modelId="{59F1EF41-14EA-48EE-A559-118169DBDB24}">
      <dsp:nvSpPr>
        <dsp:cNvPr id="0" name=""/>
        <dsp:cNvSpPr/>
      </dsp:nvSpPr>
      <dsp:spPr>
        <a:xfrm>
          <a:off x="8298656" y="2413365"/>
          <a:ext cx="0" cy="266607"/>
        </a:xfrm>
        <a:prstGeom prst="line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81385-B138-4A59-9452-A3C9AC4F2012}">
      <dsp:nvSpPr>
        <dsp:cNvPr id="0" name=""/>
        <dsp:cNvSpPr/>
      </dsp:nvSpPr>
      <dsp:spPr>
        <a:xfrm rot="2700000">
          <a:off x="6890389" y="2094739"/>
          <a:ext cx="50313" cy="50313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947F0-E28B-4B2E-B1D6-BFEED1AF012B}">
      <dsp:nvSpPr>
        <dsp:cNvPr id="0" name=""/>
        <dsp:cNvSpPr/>
      </dsp:nvSpPr>
      <dsp:spPr>
        <a:xfrm rot="2700000">
          <a:off x="8273499" y="2362881"/>
          <a:ext cx="50313" cy="50313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04B95-81DC-4C70-990B-FEE82F4C63E7}">
      <dsp:nvSpPr>
        <dsp:cNvPr id="0" name=""/>
        <dsp:cNvSpPr/>
      </dsp:nvSpPr>
      <dsp:spPr>
        <a:xfrm>
          <a:off x="8813205" y="1302174"/>
          <a:ext cx="1737121" cy="45704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4445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000" b="1" i="0" kern="1200" spc="300" baseline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rPr>
            <a:t>DECEMBER 16TH</a:t>
          </a:r>
          <a:endParaRPr lang="en-US" sz="1000" b="1" i="0" kern="1200" spc="300" baseline="0" dirty="0">
            <a:solidFill>
              <a:schemeClr val="accent5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8813205" y="1302174"/>
        <a:ext cx="1737121" cy="457041"/>
      </dsp:txXfrm>
    </dsp:sp>
    <dsp:sp modelId="{725F2AEF-0925-4411-A89A-5976D96BC3B1}">
      <dsp:nvSpPr>
        <dsp:cNvPr id="0" name=""/>
        <dsp:cNvSpPr/>
      </dsp:nvSpPr>
      <dsp:spPr>
        <a:xfrm>
          <a:off x="8592769" y="293482"/>
          <a:ext cx="2194253" cy="9075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Billy Joel's album tops US charts, featuring "It's Still Rock 'n' Roll to Me"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8592769" y="293482"/>
        <a:ext cx="2194253" cy="907552"/>
      </dsp:txXfrm>
    </dsp:sp>
    <dsp:sp modelId="{3F1F843F-8CAA-4ECF-B5A2-211D6C43D3C6}">
      <dsp:nvSpPr>
        <dsp:cNvPr id="0" name=""/>
        <dsp:cNvSpPr/>
      </dsp:nvSpPr>
      <dsp:spPr>
        <a:xfrm>
          <a:off x="9681765" y="1827961"/>
          <a:ext cx="0" cy="266607"/>
        </a:xfrm>
        <a:prstGeom prst="line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98CC0-1029-46A6-8053-0933F88F7705}">
      <dsp:nvSpPr>
        <dsp:cNvPr id="0" name=""/>
        <dsp:cNvSpPr/>
      </dsp:nvSpPr>
      <dsp:spPr>
        <a:xfrm rot="2700000">
          <a:off x="9656608" y="2094739"/>
          <a:ext cx="50313" cy="50313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2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7F7553-C578-48DC-B88A-E6FE28AF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0C74C-D2A1-46D0-903F-BEC6863A52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8D80-BB85-4D53-9ECD-E5BF72D8BA6D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C4A3C-3B43-40B4-BA79-03B7A67B8A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FC152-4EBC-4FCB-99A3-C3B7F200BD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B3A3-F6C4-48C3-8231-90FCE431DC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4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3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6B02C-6DBB-48B7-B614-526A120A8EA2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78FC9-9086-42E9-9B0F-0195C142C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7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0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10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B855-995C-1225-6A02-C46FF326D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53" y="349289"/>
            <a:ext cx="4439994" cy="170947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5000" b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4571D03-3912-128C-8D30-1EEDCA60CC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65" y="2140182"/>
            <a:ext cx="1614219" cy="324847"/>
          </a:xfrm>
          <a:solidFill>
            <a:schemeClr val="accent3">
              <a:alpha val="81000"/>
            </a:schemeClr>
          </a:solidFill>
        </p:spPr>
        <p:txBody>
          <a:bodyPr lIns="182880" tIns="45720" rIns="182880" bIns="457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cap="all" spc="350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BA70EC6-938E-0C76-59B1-A0D291AC52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625" y="2521121"/>
            <a:ext cx="1615658" cy="653205"/>
          </a:xfrm>
          <a:noFill/>
        </p:spPr>
        <p:txBody>
          <a:bodyPr lIns="182880" tIns="0" rIns="182880" bIns="0" anchor="t"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39C37C26-8255-6660-DCE1-D05B99B82D0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3238352"/>
            <a:ext cx="1693599" cy="278144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B8B0653A-87D0-F144-0A04-EC18C75CDE4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731063" y="2639857"/>
            <a:ext cx="1728927" cy="25552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EA05B06-C5E5-5673-DC81-CB66BFD942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1261" y="5283200"/>
            <a:ext cx="1645920" cy="324847"/>
          </a:xfrm>
          <a:solidFill>
            <a:schemeClr val="accent3">
              <a:alpha val="81000"/>
            </a:schemeClr>
          </a:solidFill>
        </p:spPr>
        <p:txBody>
          <a:bodyPr lIns="182880" tIns="45720" rIns="182880" bIns="457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cap="all" spc="350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5208294-243B-6B1C-7B4D-D51C83E833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70087" y="5665827"/>
            <a:ext cx="1637262" cy="1005840"/>
          </a:xfrm>
          <a:solidFill>
            <a:schemeClr val="accent3">
              <a:alpha val="81000"/>
            </a:schemeClr>
          </a:solidFill>
        </p:spPr>
        <p:txBody>
          <a:bodyPr lIns="182880" tIns="0" rIns="182880" bIns="0" anchor="t"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38DA923-7BD9-8E4D-13E3-451F914625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1509" y="2592199"/>
            <a:ext cx="1627347" cy="324847"/>
          </a:xfrm>
          <a:solidFill>
            <a:schemeClr val="accent3">
              <a:alpha val="81000"/>
            </a:schemeClr>
          </a:solidFill>
        </p:spPr>
        <p:txBody>
          <a:bodyPr lIns="182880" tIns="45720" rIns="182880" bIns="457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cap="all" spc="350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D1A1881B-011B-36DA-64F4-B3F2F7C1D76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3770" y="2970034"/>
            <a:ext cx="1645920" cy="772418"/>
          </a:xfrm>
          <a:solidFill>
            <a:schemeClr val="accent3">
              <a:alpha val="81000"/>
            </a:schemeClr>
          </a:solidFill>
        </p:spPr>
        <p:txBody>
          <a:bodyPr lIns="182880" tIns="0" rIns="182880" bIns="0" anchor="t"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7" name="Picture Placeholder 33">
            <a:extLst>
              <a:ext uri="{FF2B5EF4-FFF2-40B4-BE49-F238E27FC236}">
                <a16:creationId xmlns:a16="http://schemas.microsoft.com/office/drawing/2014/main" id="{2D436861-E5E4-0D02-515D-5135ED5C81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497454" y="3816026"/>
            <a:ext cx="1714600" cy="18471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38A682C7-CD55-0D0D-115A-C741A38A9D5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249518" y="1836572"/>
            <a:ext cx="1714599" cy="25552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F6E7494-2D33-4F23-B04B-9FE71522F9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5930" y="4465871"/>
            <a:ext cx="1650464" cy="324847"/>
          </a:xfrm>
          <a:solidFill>
            <a:schemeClr val="accent3">
              <a:alpha val="81000"/>
            </a:schemeClr>
          </a:solidFill>
        </p:spPr>
        <p:txBody>
          <a:bodyPr lIns="182880" tIns="45720" rIns="182880" bIns="457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cap="all" spc="350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9DE0F18-7248-091B-B3CF-C52106002CC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80642" y="4853410"/>
            <a:ext cx="1645920" cy="1005840"/>
          </a:xfrm>
          <a:solidFill>
            <a:schemeClr val="accent3">
              <a:alpha val="81000"/>
            </a:schemeClr>
          </a:solidFill>
        </p:spPr>
        <p:txBody>
          <a:bodyPr lIns="182880" tIns="0" rIns="182880" bIns="0" anchor="t"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7663574-0331-2A27-3254-9D65F05A0C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44780" y="1930948"/>
            <a:ext cx="1645920" cy="324847"/>
          </a:xfrm>
          <a:solidFill>
            <a:schemeClr val="accent3">
              <a:alpha val="81000"/>
            </a:schemeClr>
          </a:solidFill>
        </p:spPr>
        <p:txBody>
          <a:bodyPr lIns="182880" tIns="45720" rIns="182880" bIns="457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cap="all" spc="350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940A882-262E-11D9-20F5-FC422DA605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36004" y="2311094"/>
            <a:ext cx="1645920" cy="772418"/>
          </a:xfrm>
          <a:solidFill>
            <a:schemeClr val="accent3">
              <a:alpha val="81000"/>
            </a:schemeClr>
          </a:solidFill>
        </p:spPr>
        <p:txBody>
          <a:bodyPr lIns="182880" tIns="0" rIns="182880" bIns="0" anchor="t"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9" name="Picture Placeholder 33">
            <a:extLst>
              <a:ext uri="{FF2B5EF4-FFF2-40B4-BE49-F238E27FC236}">
                <a16:creationId xmlns:a16="http://schemas.microsoft.com/office/drawing/2014/main" id="{6D2E46AE-8931-07D9-E4BA-236767F0512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001581" y="3147692"/>
            <a:ext cx="1712513" cy="18338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40" name="Picture Placeholder 33">
            <a:extLst>
              <a:ext uri="{FF2B5EF4-FFF2-40B4-BE49-F238E27FC236}">
                <a16:creationId xmlns:a16="http://schemas.microsoft.com/office/drawing/2014/main" id="{295565B1-ACA7-F26E-8827-05E8356C7C5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751558" y="912881"/>
            <a:ext cx="1714599" cy="29542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4B87247-E9C1-A9FC-156A-D7CE28F766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04671" y="3966198"/>
            <a:ext cx="1637794" cy="324847"/>
          </a:xfrm>
          <a:solidFill>
            <a:schemeClr val="accent3">
              <a:alpha val="81000"/>
            </a:schemeClr>
          </a:solidFill>
        </p:spPr>
        <p:txBody>
          <a:bodyPr lIns="182880" tIns="45720" rIns="182880" bIns="457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cap="all" spc="350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1943B66-B889-2293-1A59-B08E0A4A0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2641" y="4335080"/>
            <a:ext cx="1645920" cy="1005840"/>
          </a:xfrm>
          <a:solidFill>
            <a:schemeClr val="accent3">
              <a:alpha val="81000"/>
            </a:schemeClr>
          </a:solidFill>
        </p:spPr>
        <p:txBody>
          <a:bodyPr lIns="182880" tIns="0" rIns="182880" bIns="0" anchor="t"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C2E5A00-52D0-BE21-D13F-C508F7DB56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14801" y="1573615"/>
            <a:ext cx="1645920" cy="324847"/>
          </a:xfrm>
          <a:solidFill>
            <a:schemeClr val="accent3">
              <a:alpha val="81000"/>
            </a:schemeClr>
          </a:solidFill>
        </p:spPr>
        <p:txBody>
          <a:bodyPr lIns="182880" tIns="45720" rIns="182880" bIns="457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cap="all" spc="350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3FE27AA-101D-9FC1-39E1-665CEBA591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16499" y="1961472"/>
            <a:ext cx="1645920" cy="772418"/>
          </a:xfrm>
          <a:solidFill>
            <a:schemeClr val="accent3">
              <a:alpha val="81000"/>
            </a:schemeClr>
          </a:solidFill>
        </p:spPr>
        <p:txBody>
          <a:bodyPr lIns="182880" tIns="0" rIns="182880" bIns="0" anchor="t"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AFF99AF0-07B4-1CEE-3781-E91ED317B3D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503621" y="2785611"/>
            <a:ext cx="1688379" cy="25552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B79CC2F-C039-4C34-3EB1-5535520D66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4957" y="6265767"/>
            <a:ext cx="4163193" cy="574675"/>
          </a:xfrm>
        </p:spPr>
        <p:txBody>
          <a:bodyPr>
            <a:noAutofit/>
          </a:bodyPr>
          <a:lstStyle>
            <a:lvl1pPr marL="0" indent="0" algn="l">
              <a:buNone/>
              <a:defRPr sz="2000" b="1" spc="300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2474311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B855-995C-1225-6A02-C46FF326D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92" y="365126"/>
            <a:ext cx="11319017" cy="930958"/>
          </a:xfrm>
        </p:spPr>
        <p:txBody>
          <a:bodyPr tIns="91440" bIns="0">
            <a:noAutofit/>
          </a:bodyPr>
          <a:lstStyle>
            <a:lvl1pPr algn="ctr">
              <a:defRPr sz="5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7E382-139D-81C9-213E-ABB543805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492" y="1296083"/>
            <a:ext cx="11319017" cy="574675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300" baseline="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A65FCCB-71AC-57AB-9072-A30D1F53FC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769" y="2018446"/>
            <a:ext cx="1516483" cy="574675"/>
          </a:xfrm>
        </p:spPr>
        <p:txBody>
          <a:bodyPr>
            <a:noAutofit/>
          </a:bodyPr>
          <a:lstStyle>
            <a:lvl1pPr marL="0" indent="0" algn="l">
              <a:buNone/>
              <a:defRPr sz="2800" b="0" cap="all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CF6C398-93E6-A99F-EFDF-A55942B3F0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2032" y="2018446"/>
            <a:ext cx="1516483" cy="574675"/>
          </a:xfrm>
        </p:spPr>
        <p:txBody>
          <a:bodyPr>
            <a:noAutofit/>
          </a:bodyPr>
          <a:lstStyle>
            <a:lvl1pPr marL="0" indent="0" algn="l">
              <a:buNone/>
              <a:defRPr sz="2800" b="0" cap="all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291EFA-0974-0076-CEBE-59D6F7EA7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6502" y="2018446"/>
            <a:ext cx="1516483" cy="574675"/>
          </a:xfrm>
        </p:spPr>
        <p:txBody>
          <a:bodyPr>
            <a:noAutofit/>
          </a:bodyPr>
          <a:lstStyle>
            <a:lvl1pPr marL="0" indent="0" algn="l">
              <a:buNone/>
              <a:defRPr sz="2800" b="0" cap="all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6D7C929-37FC-D4F9-240C-3E716CF74A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3550" y="2018446"/>
            <a:ext cx="1516483" cy="574675"/>
          </a:xfrm>
        </p:spPr>
        <p:txBody>
          <a:bodyPr>
            <a:noAutofit/>
          </a:bodyPr>
          <a:lstStyle>
            <a:lvl1pPr marL="0" indent="0" algn="l">
              <a:buNone/>
              <a:defRPr sz="2800" b="0" cap="all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D4D7B7F-47B6-90A3-0C50-BFF9000834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8020" y="2018446"/>
            <a:ext cx="1516483" cy="574675"/>
          </a:xfrm>
        </p:spPr>
        <p:txBody>
          <a:bodyPr>
            <a:noAutofit/>
          </a:bodyPr>
          <a:lstStyle>
            <a:lvl1pPr marL="0" indent="0" algn="l">
              <a:buNone/>
              <a:defRPr sz="2800" b="0" cap="all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8299739-6734-AC50-12FE-A0EDBE6958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92490" y="2018446"/>
            <a:ext cx="1516483" cy="574675"/>
          </a:xfrm>
        </p:spPr>
        <p:txBody>
          <a:bodyPr>
            <a:noAutofit/>
          </a:bodyPr>
          <a:lstStyle>
            <a:lvl1pPr marL="0" indent="0" algn="l">
              <a:buNone/>
              <a:defRPr sz="2800" b="0" cap="all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2B20D24-A521-7B35-F80C-43831172F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30303" y="2018446"/>
            <a:ext cx="1516483" cy="574675"/>
          </a:xfrm>
        </p:spPr>
        <p:txBody>
          <a:bodyPr>
            <a:noAutofit/>
          </a:bodyPr>
          <a:lstStyle>
            <a:lvl1pPr marL="0" indent="0" algn="l">
              <a:buNone/>
              <a:defRPr sz="2800" b="0" cap="all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B73193A-88EA-B0EF-BE93-8DF234EB17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769" y="2615508"/>
            <a:ext cx="1516483" cy="677239"/>
          </a:xfrm>
        </p:spPr>
        <p:txBody>
          <a:bodyPr>
            <a:noAutofit/>
          </a:bodyPr>
          <a:lstStyle>
            <a:lvl1pPr marL="0" indent="0" algn="l">
              <a:buNone/>
              <a:defRPr sz="1000" b="1" cap="all" spc="3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DCB1B8E-D420-780E-9AB7-AC039F356D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72032" y="2615508"/>
            <a:ext cx="1516483" cy="677239"/>
          </a:xfrm>
        </p:spPr>
        <p:txBody>
          <a:bodyPr>
            <a:noAutofit/>
          </a:bodyPr>
          <a:lstStyle>
            <a:lvl1pPr marL="0" indent="0" algn="l">
              <a:buNone/>
              <a:defRPr sz="1000" b="1" cap="all" spc="3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656A84E-C390-F554-7CF9-98D0A99CB4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96502" y="2615508"/>
            <a:ext cx="1516483" cy="677239"/>
          </a:xfrm>
        </p:spPr>
        <p:txBody>
          <a:bodyPr>
            <a:noAutofit/>
          </a:bodyPr>
          <a:lstStyle>
            <a:lvl1pPr marL="0" indent="0" algn="l">
              <a:buNone/>
              <a:defRPr sz="1000" b="1" cap="all" spc="3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8932D1A-5F27-5DB5-2EA3-5D2198BFE1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43550" y="2615508"/>
            <a:ext cx="1516483" cy="677239"/>
          </a:xfrm>
        </p:spPr>
        <p:txBody>
          <a:bodyPr>
            <a:noAutofit/>
          </a:bodyPr>
          <a:lstStyle>
            <a:lvl1pPr marL="0" indent="0" algn="l">
              <a:buNone/>
              <a:defRPr sz="1000" b="1" cap="all" spc="3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DB0B66E2-831B-8B5D-7260-F680B1DCB4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68020" y="2615508"/>
            <a:ext cx="1516483" cy="677239"/>
          </a:xfrm>
        </p:spPr>
        <p:txBody>
          <a:bodyPr>
            <a:noAutofit/>
          </a:bodyPr>
          <a:lstStyle>
            <a:lvl1pPr marL="0" indent="0" algn="l">
              <a:buNone/>
              <a:defRPr sz="1000" b="1" cap="all" spc="3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E01213A-B19D-C32B-3CC5-8C7DF3E8B2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490" y="2615508"/>
            <a:ext cx="1516483" cy="677239"/>
          </a:xfrm>
        </p:spPr>
        <p:txBody>
          <a:bodyPr>
            <a:noAutofit/>
          </a:bodyPr>
          <a:lstStyle>
            <a:lvl1pPr marL="0" indent="0" algn="l">
              <a:buNone/>
              <a:defRPr sz="1000" b="1" cap="all" spc="3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5D66B4D4-1888-12A9-F2A9-581EC9B063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30303" y="2615508"/>
            <a:ext cx="1516483" cy="677239"/>
          </a:xfrm>
        </p:spPr>
        <p:txBody>
          <a:bodyPr>
            <a:noAutofit/>
          </a:bodyPr>
          <a:lstStyle>
            <a:lvl1pPr marL="0" indent="0" algn="l">
              <a:buNone/>
              <a:defRPr sz="1000" b="1" cap="all" spc="3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BA70EC6-938E-0C76-59B1-A0D291AC52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7769" y="3588497"/>
            <a:ext cx="1516483" cy="1176023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5208294-243B-6B1C-7B4D-D51C83E833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56496" y="3588497"/>
            <a:ext cx="1516483" cy="1176023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9F6658C-4BEF-1B93-92E7-AE25701181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85223" y="3588497"/>
            <a:ext cx="1546653" cy="1176023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9DE0F18-7248-091B-B3CF-C52106002CC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44120" y="3588497"/>
            <a:ext cx="1516483" cy="1176023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940A882-262E-11D9-20F5-FC422DA605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72847" y="3588497"/>
            <a:ext cx="1516483" cy="1176023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1943B66-B889-2293-1A59-B08E0A4A0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01574" y="3588497"/>
            <a:ext cx="1516483" cy="1176023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3FE27AA-101D-9FC1-39E1-665CEBA591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30303" y="3588497"/>
            <a:ext cx="1516483" cy="1176023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39C37C26-8255-6660-DCE1-D05B99B82D0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5010912"/>
            <a:ext cx="1709928" cy="1847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B8B0653A-87D0-F144-0A04-EC18C75CDE4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747012" y="5010912"/>
            <a:ext cx="1709928" cy="1847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7" name="Picture Placeholder 33">
            <a:extLst>
              <a:ext uri="{FF2B5EF4-FFF2-40B4-BE49-F238E27FC236}">
                <a16:creationId xmlns:a16="http://schemas.microsoft.com/office/drawing/2014/main" id="{2D436861-E5E4-0D02-515D-5135ED5C81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494024" y="5010912"/>
            <a:ext cx="1709928" cy="1847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38A682C7-CD55-0D0D-115A-C741A38A9D5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241036" y="5010912"/>
            <a:ext cx="1709928" cy="1847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9" name="Picture Placeholder 33">
            <a:extLst>
              <a:ext uri="{FF2B5EF4-FFF2-40B4-BE49-F238E27FC236}">
                <a16:creationId xmlns:a16="http://schemas.microsoft.com/office/drawing/2014/main" id="{6D2E46AE-8931-07D9-E4BA-236767F0512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988048" y="5010912"/>
            <a:ext cx="1709928" cy="1847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40" name="Picture Placeholder 33">
            <a:extLst>
              <a:ext uri="{FF2B5EF4-FFF2-40B4-BE49-F238E27FC236}">
                <a16:creationId xmlns:a16="http://schemas.microsoft.com/office/drawing/2014/main" id="{295565B1-ACA7-F26E-8827-05E8356C7C5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735060" y="5010912"/>
            <a:ext cx="1709928" cy="1847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AFF99AF0-07B4-1CEE-3781-E91ED317B3D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482072" y="5010912"/>
            <a:ext cx="1709928" cy="1847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41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2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B855-995C-1225-6A02-C46FF326D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49" y="365125"/>
            <a:ext cx="11944303" cy="924709"/>
          </a:xfrm>
        </p:spPr>
        <p:txBody>
          <a:bodyPr tIns="91440" bIns="0">
            <a:noAutofit/>
          </a:bodyPr>
          <a:lstStyle>
            <a:lvl1pPr algn="ctr">
              <a:defRPr sz="5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7E382-139D-81C9-213E-ABB543805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49" y="1296083"/>
            <a:ext cx="11944303" cy="574675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300" baseline="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39C37C26-8255-6660-DCE1-D05B99B82D0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2458212"/>
            <a:ext cx="1746504" cy="1847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A65FCCB-71AC-57AB-9072-A30D1F53FC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00773"/>
            <a:ext cx="1746504" cy="310896"/>
          </a:xfrm>
          <a:solidFill>
            <a:schemeClr val="accent5"/>
          </a:solidFill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400" b="0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B73193A-88EA-B0EF-BE93-8DF234EB17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904" y="4766451"/>
            <a:ext cx="1554480" cy="40917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1" cap="all" spc="3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BA70EC6-938E-0C76-59B1-A0D291AC52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04" y="5244139"/>
            <a:ext cx="1554480" cy="118872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DCB1B8E-D420-780E-9AB7-AC039F356D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39260" y="2553667"/>
            <a:ext cx="1554480" cy="40917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1" cap="all" spc="3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5208294-243B-6B1C-7B4D-D51C83E833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9259" y="3039116"/>
            <a:ext cx="1554480" cy="118872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CF6C398-93E6-A99F-EFDF-A55942B3F0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0916" y="4300773"/>
            <a:ext cx="1746504" cy="310896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400" b="0" spc="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B8B0653A-87D0-F144-0A04-EC18C75CDE4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727962" y="4610919"/>
            <a:ext cx="1746504" cy="1847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7" name="Picture Placeholder 33">
            <a:extLst>
              <a:ext uri="{FF2B5EF4-FFF2-40B4-BE49-F238E27FC236}">
                <a16:creationId xmlns:a16="http://schemas.microsoft.com/office/drawing/2014/main" id="{2D436861-E5E4-0D02-515D-5135ED5C81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484499" y="2458212"/>
            <a:ext cx="1746504" cy="1847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291EFA-0974-0076-CEBE-59D6F7EA7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81832" y="4300773"/>
            <a:ext cx="1746504" cy="310896"/>
          </a:xfrm>
          <a:solidFill>
            <a:schemeClr val="accent5"/>
          </a:solidFill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400" b="0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656A84E-C390-F554-7CF9-98D0A99CB4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4206" y="4766451"/>
            <a:ext cx="1554480" cy="40917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1" cap="all" spc="3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9F6658C-4BEF-1B93-92E7-AE25701181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64206" y="5244139"/>
            <a:ext cx="1554480" cy="118872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8932D1A-5F27-5DB5-2EA3-5D2198BFE1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0142" y="2553667"/>
            <a:ext cx="1554480" cy="40917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1" cap="all" spc="3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9DE0F18-7248-091B-B3CF-C52106002CC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30141" y="3039116"/>
            <a:ext cx="1554480" cy="118872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6D7C929-37FC-D4F9-240C-3E716CF74A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22748" y="4300773"/>
            <a:ext cx="1746504" cy="310896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400" b="0" spc="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38A682C7-CD55-0D0D-115A-C741A38A9D5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221986" y="4610919"/>
            <a:ext cx="1746504" cy="1847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9" name="Picture Placeholder 33">
            <a:extLst>
              <a:ext uri="{FF2B5EF4-FFF2-40B4-BE49-F238E27FC236}">
                <a16:creationId xmlns:a16="http://schemas.microsoft.com/office/drawing/2014/main" id="{6D2E46AE-8931-07D9-E4BA-236767F0512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968351" y="2458212"/>
            <a:ext cx="1746504" cy="1847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D4D7B7F-47B6-90A3-0C50-BFF9000834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3664" y="4300773"/>
            <a:ext cx="1746504" cy="310896"/>
          </a:xfrm>
          <a:solidFill>
            <a:schemeClr val="accent5"/>
          </a:solidFill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400" b="0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DB0B66E2-831B-8B5D-7260-F680B1DCB4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71380" y="4766451"/>
            <a:ext cx="1554480" cy="40917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1" cap="all" spc="3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940A882-262E-11D9-20F5-FC422DA605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71380" y="5244139"/>
            <a:ext cx="1554480" cy="118872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E01213A-B19D-C32B-3CC5-8C7DF3E8B2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21024" y="2553667"/>
            <a:ext cx="1554480" cy="40917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1" cap="all" spc="3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1943B66-B889-2293-1A59-B08E0A4A0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1023" y="3039116"/>
            <a:ext cx="1554480" cy="118872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8299739-6734-AC50-12FE-A0EDBE6958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10295" y="4300773"/>
            <a:ext cx="1746504" cy="310896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400" b="0" spc="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40" name="Picture Placeholder 33">
            <a:extLst>
              <a:ext uri="{FF2B5EF4-FFF2-40B4-BE49-F238E27FC236}">
                <a16:creationId xmlns:a16="http://schemas.microsoft.com/office/drawing/2014/main" id="{295565B1-ACA7-F26E-8827-05E8356C7C5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710295" y="4610919"/>
            <a:ext cx="1746504" cy="1847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AFF99AF0-07B4-1CEE-3781-E91ED317B3D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445496" y="2458212"/>
            <a:ext cx="1746504" cy="1847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2B20D24-A521-7B35-F80C-43831172F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45496" y="4300773"/>
            <a:ext cx="1746504" cy="310896"/>
          </a:xfrm>
          <a:solidFill>
            <a:schemeClr val="accent5"/>
          </a:solidFill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400" b="0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5D66B4D4-1888-12A9-F2A9-581EC9B063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56971" y="4766451"/>
            <a:ext cx="1554480" cy="40917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1" cap="all" spc="3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3FE27AA-101D-9FC1-39E1-665CEBA591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56971" y="5244139"/>
            <a:ext cx="1554480" cy="118872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341981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3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B855-995C-1225-6A02-C46FF326D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974" y="365126"/>
            <a:ext cx="11308913" cy="930958"/>
          </a:xfrm>
        </p:spPr>
        <p:txBody>
          <a:bodyPr tIns="91440" bIns="0">
            <a:noAutofit/>
          </a:bodyPr>
          <a:lstStyle>
            <a:lvl1pPr algn="l"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7E382-139D-81C9-213E-ABB543805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974" y="1296083"/>
            <a:ext cx="11312303" cy="574675"/>
          </a:xfrm>
        </p:spPr>
        <p:txBody>
          <a:bodyPr>
            <a:noAutofit/>
          </a:bodyPr>
          <a:lstStyle>
            <a:lvl1pPr marL="0" indent="0" algn="l">
              <a:buNone/>
              <a:defRPr sz="2000" b="0" cap="all" spc="300" baseline="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B73193A-88EA-B0EF-BE93-8DF234EB17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8880" y="2158308"/>
            <a:ext cx="1456536" cy="64340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1000" b="1" cap="all" spc="3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DCB1B8E-D420-780E-9AB7-AC039F356D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09792" y="2158308"/>
            <a:ext cx="1456536" cy="64340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1000" b="1" cap="all" spc="3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656A84E-C390-F554-7CF9-98D0A99CB4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50704" y="2158308"/>
            <a:ext cx="1456536" cy="64340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1000" b="1" cap="all" spc="3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8932D1A-5F27-5DB5-2EA3-5D2198BFE1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91616" y="2158308"/>
            <a:ext cx="1456536" cy="64340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1000" b="1" cap="all" spc="3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DB0B66E2-831B-8B5D-7260-F680B1DCB4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2528" y="2158308"/>
            <a:ext cx="1456536" cy="64340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1000" b="1" cap="all" spc="3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E01213A-B19D-C32B-3CC5-8C7DF3E8B2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73440" y="2158308"/>
            <a:ext cx="1456536" cy="64340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1000" b="1" cap="all" spc="3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5D66B4D4-1888-12A9-F2A9-581EC9B063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14352" y="2158308"/>
            <a:ext cx="1456536" cy="64340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1000" b="1" cap="all" spc="3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BA70EC6-938E-0C76-59B1-A0D291AC52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5492" y="3282263"/>
            <a:ext cx="1459924" cy="109728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5208294-243B-6B1C-7B4D-D51C83E833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1478" y="3282263"/>
            <a:ext cx="1463040" cy="109728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9F6658C-4BEF-1B93-92E7-AE25701181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60580" y="3282263"/>
            <a:ext cx="1459925" cy="109728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9DE0F18-7248-091B-B3CF-C52106002CC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680" y="3282263"/>
            <a:ext cx="1459925" cy="109728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940A882-262E-11D9-20F5-FC422DA605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6915" y="3282263"/>
            <a:ext cx="1459925" cy="109728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1943B66-B889-2293-1A59-B08E0A4A0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73438" y="3282263"/>
            <a:ext cx="1459925" cy="109728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3FE27AA-101D-9FC1-39E1-665CEBA591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414352" y="3282263"/>
            <a:ext cx="1459925" cy="109728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A65FCCB-71AC-57AB-9072-A30D1F53FC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717" y="5029928"/>
            <a:ext cx="504653" cy="71842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2800" b="0" spc="0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205F58A7-5C5A-5AEB-01EA-BF85602BA23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77383" y="4449228"/>
            <a:ext cx="1175525" cy="1847088"/>
          </a:xfrm>
          <a:custGeom>
            <a:avLst/>
            <a:gdLst>
              <a:gd name="connsiteX0" fmla="*/ 0 w 1172923"/>
              <a:gd name="connsiteY0" fmla="*/ 0 h 1847088"/>
              <a:gd name="connsiteX1" fmla="*/ 1172923 w 1172923"/>
              <a:gd name="connsiteY1" fmla="*/ 0 h 1847088"/>
              <a:gd name="connsiteX2" fmla="*/ 1172923 w 1172923"/>
              <a:gd name="connsiteY2" fmla="*/ 1847088 h 1847088"/>
              <a:gd name="connsiteX3" fmla="*/ 0 w 1172923"/>
              <a:gd name="connsiteY3" fmla="*/ 1847088 h 1847088"/>
              <a:gd name="connsiteX4" fmla="*/ 0 w 1172923"/>
              <a:gd name="connsiteY4" fmla="*/ 0 h 1847088"/>
              <a:gd name="connsiteX0" fmla="*/ 484 w 1173407"/>
              <a:gd name="connsiteY0" fmla="*/ 0 h 1847088"/>
              <a:gd name="connsiteX1" fmla="*/ 1173407 w 1173407"/>
              <a:gd name="connsiteY1" fmla="*/ 0 h 1847088"/>
              <a:gd name="connsiteX2" fmla="*/ 1173407 w 1173407"/>
              <a:gd name="connsiteY2" fmla="*/ 1847088 h 1847088"/>
              <a:gd name="connsiteX3" fmla="*/ 484 w 1173407"/>
              <a:gd name="connsiteY3" fmla="*/ 1847088 h 1847088"/>
              <a:gd name="connsiteX4" fmla="*/ 0 w 1173407"/>
              <a:gd name="connsiteY4" fmla="*/ 574814 h 1847088"/>
              <a:gd name="connsiteX5" fmla="*/ 484 w 1173407"/>
              <a:gd name="connsiteY5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101701 w 1274624"/>
              <a:gd name="connsiteY0" fmla="*/ 0 h 1847088"/>
              <a:gd name="connsiteX1" fmla="*/ 1274624 w 1274624"/>
              <a:gd name="connsiteY1" fmla="*/ 0 h 1847088"/>
              <a:gd name="connsiteX2" fmla="*/ 1274624 w 1274624"/>
              <a:gd name="connsiteY2" fmla="*/ 1847088 h 1847088"/>
              <a:gd name="connsiteX3" fmla="*/ 101701 w 1274624"/>
              <a:gd name="connsiteY3" fmla="*/ 1847088 h 1847088"/>
              <a:gd name="connsiteX4" fmla="*/ 80262 w 1274624"/>
              <a:gd name="connsiteY4" fmla="*/ 1292999 h 1847088"/>
              <a:gd name="connsiteX5" fmla="*/ 337437 w 1274624"/>
              <a:gd name="connsiteY5" fmla="*/ 572909 h 1847088"/>
              <a:gd name="connsiteX6" fmla="*/ 101217 w 1274624"/>
              <a:gd name="connsiteY6" fmla="*/ 574814 h 1847088"/>
              <a:gd name="connsiteX7" fmla="*/ 101701 w 1274624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7196 w 1264383"/>
              <a:gd name="connsiteY5" fmla="*/ 572909 h 1847088"/>
              <a:gd name="connsiteX6" fmla="*/ 90976 w 1264383"/>
              <a:gd name="connsiteY6" fmla="*/ 574814 h 1847088"/>
              <a:gd name="connsiteX7" fmla="*/ 91460 w 1264383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7196 w 1264383"/>
              <a:gd name="connsiteY5" fmla="*/ 572909 h 1847088"/>
              <a:gd name="connsiteX6" fmla="*/ 90976 w 1264383"/>
              <a:gd name="connsiteY6" fmla="*/ 574814 h 1847088"/>
              <a:gd name="connsiteX7" fmla="*/ 91460 w 1264383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21484 w 1194407"/>
              <a:gd name="connsiteY0" fmla="*/ 0 h 1847088"/>
              <a:gd name="connsiteX1" fmla="*/ 1194407 w 1194407"/>
              <a:gd name="connsiteY1" fmla="*/ 0 h 1847088"/>
              <a:gd name="connsiteX2" fmla="*/ 1194407 w 1194407"/>
              <a:gd name="connsiteY2" fmla="*/ 1847088 h 1847088"/>
              <a:gd name="connsiteX3" fmla="*/ 21484 w 1194407"/>
              <a:gd name="connsiteY3" fmla="*/ 1847088 h 1847088"/>
              <a:gd name="connsiteX4" fmla="*/ 45 w 1194407"/>
              <a:gd name="connsiteY4" fmla="*/ 1292999 h 1847088"/>
              <a:gd name="connsiteX5" fmla="*/ 253410 w 1194407"/>
              <a:gd name="connsiteY5" fmla="*/ 1289189 h 1847088"/>
              <a:gd name="connsiteX6" fmla="*/ 257220 w 1194407"/>
              <a:gd name="connsiteY6" fmla="*/ 572909 h 1847088"/>
              <a:gd name="connsiteX7" fmla="*/ 21000 w 1194407"/>
              <a:gd name="connsiteY7" fmla="*/ 574814 h 1847088"/>
              <a:gd name="connsiteX8" fmla="*/ 21484 w 1194407"/>
              <a:gd name="connsiteY8" fmla="*/ 0 h 1847088"/>
              <a:gd name="connsiteX0" fmla="*/ 2602 w 1175525"/>
              <a:gd name="connsiteY0" fmla="*/ 0 h 1847088"/>
              <a:gd name="connsiteX1" fmla="*/ 1175525 w 1175525"/>
              <a:gd name="connsiteY1" fmla="*/ 0 h 1847088"/>
              <a:gd name="connsiteX2" fmla="*/ 1175525 w 1175525"/>
              <a:gd name="connsiteY2" fmla="*/ 1847088 h 1847088"/>
              <a:gd name="connsiteX3" fmla="*/ 2602 w 1175525"/>
              <a:gd name="connsiteY3" fmla="*/ 1847088 h 1847088"/>
              <a:gd name="connsiteX4" fmla="*/ 213 w 1175525"/>
              <a:gd name="connsiteY4" fmla="*/ 1292999 h 1847088"/>
              <a:gd name="connsiteX5" fmla="*/ 234528 w 1175525"/>
              <a:gd name="connsiteY5" fmla="*/ 1289189 h 1847088"/>
              <a:gd name="connsiteX6" fmla="*/ 238338 w 1175525"/>
              <a:gd name="connsiteY6" fmla="*/ 572909 h 1847088"/>
              <a:gd name="connsiteX7" fmla="*/ 2118 w 1175525"/>
              <a:gd name="connsiteY7" fmla="*/ 574814 h 1847088"/>
              <a:gd name="connsiteX8" fmla="*/ 2602 w 1175525"/>
              <a:gd name="connsiteY8" fmla="*/ 0 h 1847088"/>
              <a:gd name="connsiteX0" fmla="*/ 2602 w 1175525"/>
              <a:gd name="connsiteY0" fmla="*/ 0 h 1847088"/>
              <a:gd name="connsiteX1" fmla="*/ 1175525 w 1175525"/>
              <a:gd name="connsiteY1" fmla="*/ 0 h 1847088"/>
              <a:gd name="connsiteX2" fmla="*/ 1175525 w 1175525"/>
              <a:gd name="connsiteY2" fmla="*/ 1847088 h 1847088"/>
              <a:gd name="connsiteX3" fmla="*/ 2602 w 1175525"/>
              <a:gd name="connsiteY3" fmla="*/ 1847088 h 1847088"/>
              <a:gd name="connsiteX4" fmla="*/ 213 w 1175525"/>
              <a:gd name="connsiteY4" fmla="*/ 1292999 h 1847088"/>
              <a:gd name="connsiteX5" fmla="*/ 236433 w 1175525"/>
              <a:gd name="connsiteY5" fmla="*/ 1289189 h 1847088"/>
              <a:gd name="connsiteX6" fmla="*/ 238338 w 1175525"/>
              <a:gd name="connsiteY6" fmla="*/ 572909 h 1847088"/>
              <a:gd name="connsiteX7" fmla="*/ 2118 w 1175525"/>
              <a:gd name="connsiteY7" fmla="*/ 574814 h 1847088"/>
              <a:gd name="connsiteX8" fmla="*/ 2602 w 1175525"/>
              <a:gd name="connsiteY8" fmla="*/ 0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525" h="1847088">
                <a:moveTo>
                  <a:pt x="2602" y="0"/>
                </a:moveTo>
                <a:lnTo>
                  <a:pt x="1175525" y="0"/>
                </a:lnTo>
                <a:lnTo>
                  <a:pt x="1175525" y="1847088"/>
                </a:lnTo>
                <a:lnTo>
                  <a:pt x="2602" y="1847088"/>
                </a:lnTo>
                <a:cubicBezTo>
                  <a:pt x="3249" y="1657585"/>
                  <a:pt x="-976" y="1575847"/>
                  <a:pt x="213" y="1292999"/>
                </a:cubicBezTo>
                <a:cubicBezTo>
                  <a:pt x="102050" y="1290186"/>
                  <a:pt x="174521" y="1291094"/>
                  <a:pt x="236433" y="1289189"/>
                </a:cubicBezTo>
                <a:cubicBezTo>
                  <a:pt x="239291" y="1026299"/>
                  <a:pt x="237386" y="749757"/>
                  <a:pt x="238338" y="572909"/>
                </a:cubicBezTo>
                <a:cubicBezTo>
                  <a:pt x="116337" y="572318"/>
                  <a:pt x="89667" y="575684"/>
                  <a:pt x="2118" y="574814"/>
                </a:cubicBezTo>
                <a:cubicBezTo>
                  <a:pt x="2279" y="383209"/>
                  <a:pt x="2441" y="191605"/>
                  <a:pt x="2602" y="0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CF6C398-93E6-A99F-EFDF-A55942B3F0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5533" y="5590964"/>
            <a:ext cx="504653" cy="71842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2800" b="0" spc="0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9" name="Picture Placeholder 33">
            <a:extLst>
              <a:ext uri="{FF2B5EF4-FFF2-40B4-BE49-F238E27FC236}">
                <a16:creationId xmlns:a16="http://schemas.microsoft.com/office/drawing/2014/main" id="{B6E82F90-717A-C484-C839-87784F130D4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374952" y="5016242"/>
            <a:ext cx="1175525" cy="1847088"/>
          </a:xfrm>
          <a:custGeom>
            <a:avLst/>
            <a:gdLst>
              <a:gd name="connsiteX0" fmla="*/ 0 w 1172923"/>
              <a:gd name="connsiteY0" fmla="*/ 0 h 1847088"/>
              <a:gd name="connsiteX1" fmla="*/ 1172923 w 1172923"/>
              <a:gd name="connsiteY1" fmla="*/ 0 h 1847088"/>
              <a:gd name="connsiteX2" fmla="*/ 1172923 w 1172923"/>
              <a:gd name="connsiteY2" fmla="*/ 1847088 h 1847088"/>
              <a:gd name="connsiteX3" fmla="*/ 0 w 1172923"/>
              <a:gd name="connsiteY3" fmla="*/ 1847088 h 1847088"/>
              <a:gd name="connsiteX4" fmla="*/ 0 w 1172923"/>
              <a:gd name="connsiteY4" fmla="*/ 0 h 1847088"/>
              <a:gd name="connsiteX0" fmla="*/ 484 w 1173407"/>
              <a:gd name="connsiteY0" fmla="*/ 0 h 1847088"/>
              <a:gd name="connsiteX1" fmla="*/ 1173407 w 1173407"/>
              <a:gd name="connsiteY1" fmla="*/ 0 h 1847088"/>
              <a:gd name="connsiteX2" fmla="*/ 1173407 w 1173407"/>
              <a:gd name="connsiteY2" fmla="*/ 1847088 h 1847088"/>
              <a:gd name="connsiteX3" fmla="*/ 484 w 1173407"/>
              <a:gd name="connsiteY3" fmla="*/ 1847088 h 1847088"/>
              <a:gd name="connsiteX4" fmla="*/ 0 w 1173407"/>
              <a:gd name="connsiteY4" fmla="*/ 574814 h 1847088"/>
              <a:gd name="connsiteX5" fmla="*/ 484 w 1173407"/>
              <a:gd name="connsiteY5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101701 w 1274624"/>
              <a:gd name="connsiteY0" fmla="*/ 0 h 1847088"/>
              <a:gd name="connsiteX1" fmla="*/ 1274624 w 1274624"/>
              <a:gd name="connsiteY1" fmla="*/ 0 h 1847088"/>
              <a:gd name="connsiteX2" fmla="*/ 1274624 w 1274624"/>
              <a:gd name="connsiteY2" fmla="*/ 1847088 h 1847088"/>
              <a:gd name="connsiteX3" fmla="*/ 101701 w 1274624"/>
              <a:gd name="connsiteY3" fmla="*/ 1847088 h 1847088"/>
              <a:gd name="connsiteX4" fmla="*/ 80262 w 1274624"/>
              <a:gd name="connsiteY4" fmla="*/ 1292999 h 1847088"/>
              <a:gd name="connsiteX5" fmla="*/ 337437 w 1274624"/>
              <a:gd name="connsiteY5" fmla="*/ 572909 h 1847088"/>
              <a:gd name="connsiteX6" fmla="*/ 101217 w 1274624"/>
              <a:gd name="connsiteY6" fmla="*/ 574814 h 1847088"/>
              <a:gd name="connsiteX7" fmla="*/ 101701 w 1274624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7196 w 1264383"/>
              <a:gd name="connsiteY5" fmla="*/ 572909 h 1847088"/>
              <a:gd name="connsiteX6" fmla="*/ 90976 w 1264383"/>
              <a:gd name="connsiteY6" fmla="*/ 574814 h 1847088"/>
              <a:gd name="connsiteX7" fmla="*/ 91460 w 1264383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7196 w 1264383"/>
              <a:gd name="connsiteY5" fmla="*/ 572909 h 1847088"/>
              <a:gd name="connsiteX6" fmla="*/ 90976 w 1264383"/>
              <a:gd name="connsiteY6" fmla="*/ 574814 h 1847088"/>
              <a:gd name="connsiteX7" fmla="*/ 91460 w 1264383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21484 w 1194407"/>
              <a:gd name="connsiteY0" fmla="*/ 0 h 1847088"/>
              <a:gd name="connsiteX1" fmla="*/ 1194407 w 1194407"/>
              <a:gd name="connsiteY1" fmla="*/ 0 h 1847088"/>
              <a:gd name="connsiteX2" fmla="*/ 1194407 w 1194407"/>
              <a:gd name="connsiteY2" fmla="*/ 1847088 h 1847088"/>
              <a:gd name="connsiteX3" fmla="*/ 21484 w 1194407"/>
              <a:gd name="connsiteY3" fmla="*/ 1847088 h 1847088"/>
              <a:gd name="connsiteX4" fmla="*/ 45 w 1194407"/>
              <a:gd name="connsiteY4" fmla="*/ 1292999 h 1847088"/>
              <a:gd name="connsiteX5" fmla="*/ 253410 w 1194407"/>
              <a:gd name="connsiteY5" fmla="*/ 1289189 h 1847088"/>
              <a:gd name="connsiteX6" fmla="*/ 257220 w 1194407"/>
              <a:gd name="connsiteY6" fmla="*/ 572909 h 1847088"/>
              <a:gd name="connsiteX7" fmla="*/ 21000 w 1194407"/>
              <a:gd name="connsiteY7" fmla="*/ 574814 h 1847088"/>
              <a:gd name="connsiteX8" fmla="*/ 21484 w 1194407"/>
              <a:gd name="connsiteY8" fmla="*/ 0 h 1847088"/>
              <a:gd name="connsiteX0" fmla="*/ 2602 w 1175525"/>
              <a:gd name="connsiteY0" fmla="*/ 0 h 1847088"/>
              <a:gd name="connsiteX1" fmla="*/ 1175525 w 1175525"/>
              <a:gd name="connsiteY1" fmla="*/ 0 h 1847088"/>
              <a:gd name="connsiteX2" fmla="*/ 1175525 w 1175525"/>
              <a:gd name="connsiteY2" fmla="*/ 1847088 h 1847088"/>
              <a:gd name="connsiteX3" fmla="*/ 2602 w 1175525"/>
              <a:gd name="connsiteY3" fmla="*/ 1847088 h 1847088"/>
              <a:gd name="connsiteX4" fmla="*/ 213 w 1175525"/>
              <a:gd name="connsiteY4" fmla="*/ 1292999 h 1847088"/>
              <a:gd name="connsiteX5" fmla="*/ 234528 w 1175525"/>
              <a:gd name="connsiteY5" fmla="*/ 1289189 h 1847088"/>
              <a:gd name="connsiteX6" fmla="*/ 238338 w 1175525"/>
              <a:gd name="connsiteY6" fmla="*/ 572909 h 1847088"/>
              <a:gd name="connsiteX7" fmla="*/ 2118 w 1175525"/>
              <a:gd name="connsiteY7" fmla="*/ 574814 h 1847088"/>
              <a:gd name="connsiteX8" fmla="*/ 2602 w 1175525"/>
              <a:gd name="connsiteY8" fmla="*/ 0 h 1847088"/>
              <a:gd name="connsiteX0" fmla="*/ 2602 w 1175525"/>
              <a:gd name="connsiteY0" fmla="*/ 0 h 1847088"/>
              <a:gd name="connsiteX1" fmla="*/ 1175525 w 1175525"/>
              <a:gd name="connsiteY1" fmla="*/ 0 h 1847088"/>
              <a:gd name="connsiteX2" fmla="*/ 1175525 w 1175525"/>
              <a:gd name="connsiteY2" fmla="*/ 1847088 h 1847088"/>
              <a:gd name="connsiteX3" fmla="*/ 2602 w 1175525"/>
              <a:gd name="connsiteY3" fmla="*/ 1847088 h 1847088"/>
              <a:gd name="connsiteX4" fmla="*/ 213 w 1175525"/>
              <a:gd name="connsiteY4" fmla="*/ 1292999 h 1847088"/>
              <a:gd name="connsiteX5" fmla="*/ 236433 w 1175525"/>
              <a:gd name="connsiteY5" fmla="*/ 1289189 h 1847088"/>
              <a:gd name="connsiteX6" fmla="*/ 238338 w 1175525"/>
              <a:gd name="connsiteY6" fmla="*/ 572909 h 1847088"/>
              <a:gd name="connsiteX7" fmla="*/ 2118 w 1175525"/>
              <a:gd name="connsiteY7" fmla="*/ 574814 h 1847088"/>
              <a:gd name="connsiteX8" fmla="*/ 2602 w 1175525"/>
              <a:gd name="connsiteY8" fmla="*/ 0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525" h="1847088">
                <a:moveTo>
                  <a:pt x="2602" y="0"/>
                </a:moveTo>
                <a:lnTo>
                  <a:pt x="1175525" y="0"/>
                </a:lnTo>
                <a:lnTo>
                  <a:pt x="1175525" y="1847088"/>
                </a:lnTo>
                <a:lnTo>
                  <a:pt x="2602" y="1847088"/>
                </a:lnTo>
                <a:cubicBezTo>
                  <a:pt x="3249" y="1657585"/>
                  <a:pt x="-976" y="1575847"/>
                  <a:pt x="213" y="1292999"/>
                </a:cubicBezTo>
                <a:cubicBezTo>
                  <a:pt x="102050" y="1290186"/>
                  <a:pt x="174521" y="1291094"/>
                  <a:pt x="236433" y="1289189"/>
                </a:cubicBezTo>
                <a:cubicBezTo>
                  <a:pt x="239291" y="1026299"/>
                  <a:pt x="237386" y="749757"/>
                  <a:pt x="238338" y="572909"/>
                </a:cubicBezTo>
                <a:cubicBezTo>
                  <a:pt x="116337" y="572318"/>
                  <a:pt x="89667" y="575684"/>
                  <a:pt x="2118" y="574814"/>
                </a:cubicBezTo>
                <a:cubicBezTo>
                  <a:pt x="2279" y="383209"/>
                  <a:pt x="2441" y="191605"/>
                  <a:pt x="2602" y="0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291EFA-0974-0076-CEBE-59D6F7EA7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3042" y="5029928"/>
            <a:ext cx="504653" cy="71842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2800" b="0" spc="0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7" name="Picture Placeholder 33">
            <a:extLst>
              <a:ext uri="{FF2B5EF4-FFF2-40B4-BE49-F238E27FC236}">
                <a16:creationId xmlns:a16="http://schemas.microsoft.com/office/drawing/2014/main" id="{2D436861-E5E4-0D02-515D-5135ED5C81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997112" y="4449228"/>
            <a:ext cx="1175525" cy="1847088"/>
          </a:xfrm>
          <a:custGeom>
            <a:avLst/>
            <a:gdLst>
              <a:gd name="connsiteX0" fmla="*/ 0 w 1172923"/>
              <a:gd name="connsiteY0" fmla="*/ 0 h 1847088"/>
              <a:gd name="connsiteX1" fmla="*/ 1172923 w 1172923"/>
              <a:gd name="connsiteY1" fmla="*/ 0 h 1847088"/>
              <a:gd name="connsiteX2" fmla="*/ 1172923 w 1172923"/>
              <a:gd name="connsiteY2" fmla="*/ 1847088 h 1847088"/>
              <a:gd name="connsiteX3" fmla="*/ 0 w 1172923"/>
              <a:gd name="connsiteY3" fmla="*/ 1847088 h 1847088"/>
              <a:gd name="connsiteX4" fmla="*/ 0 w 1172923"/>
              <a:gd name="connsiteY4" fmla="*/ 0 h 1847088"/>
              <a:gd name="connsiteX0" fmla="*/ 484 w 1173407"/>
              <a:gd name="connsiteY0" fmla="*/ 0 h 1847088"/>
              <a:gd name="connsiteX1" fmla="*/ 1173407 w 1173407"/>
              <a:gd name="connsiteY1" fmla="*/ 0 h 1847088"/>
              <a:gd name="connsiteX2" fmla="*/ 1173407 w 1173407"/>
              <a:gd name="connsiteY2" fmla="*/ 1847088 h 1847088"/>
              <a:gd name="connsiteX3" fmla="*/ 484 w 1173407"/>
              <a:gd name="connsiteY3" fmla="*/ 1847088 h 1847088"/>
              <a:gd name="connsiteX4" fmla="*/ 0 w 1173407"/>
              <a:gd name="connsiteY4" fmla="*/ 574814 h 1847088"/>
              <a:gd name="connsiteX5" fmla="*/ 484 w 1173407"/>
              <a:gd name="connsiteY5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101701 w 1274624"/>
              <a:gd name="connsiteY0" fmla="*/ 0 h 1847088"/>
              <a:gd name="connsiteX1" fmla="*/ 1274624 w 1274624"/>
              <a:gd name="connsiteY1" fmla="*/ 0 h 1847088"/>
              <a:gd name="connsiteX2" fmla="*/ 1274624 w 1274624"/>
              <a:gd name="connsiteY2" fmla="*/ 1847088 h 1847088"/>
              <a:gd name="connsiteX3" fmla="*/ 101701 w 1274624"/>
              <a:gd name="connsiteY3" fmla="*/ 1847088 h 1847088"/>
              <a:gd name="connsiteX4" fmla="*/ 80262 w 1274624"/>
              <a:gd name="connsiteY4" fmla="*/ 1292999 h 1847088"/>
              <a:gd name="connsiteX5" fmla="*/ 337437 w 1274624"/>
              <a:gd name="connsiteY5" fmla="*/ 572909 h 1847088"/>
              <a:gd name="connsiteX6" fmla="*/ 101217 w 1274624"/>
              <a:gd name="connsiteY6" fmla="*/ 574814 h 1847088"/>
              <a:gd name="connsiteX7" fmla="*/ 101701 w 1274624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7196 w 1264383"/>
              <a:gd name="connsiteY5" fmla="*/ 572909 h 1847088"/>
              <a:gd name="connsiteX6" fmla="*/ 90976 w 1264383"/>
              <a:gd name="connsiteY6" fmla="*/ 574814 h 1847088"/>
              <a:gd name="connsiteX7" fmla="*/ 91460 w 1264383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7196 w 1264383"/>
              <a:gd name="connsiteY5" fmla="*/ 572909 h 1847088"/>
              <a:gd name="connsiteX6" fmla="*/ 90976 w 1264383"/>
              <a:gd name="connsiteY6" fmla="*/ 574814 h 1847088"/>
              <a:gd name="connsiteX7" fmla="*/ 91460 w 1264383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21484 w 1194407"/>
              <a:gd name="connsiteY0" fmla="*/ 0 h 1847088"/>
              <a:gd name="connsiteX1" fmla="*/ 1194407 w 1194407"/>
              <a:gd name="connsiteY1" fmla="*/ 0 h 1847088"/>
              <a:gd name="connsiteX2" fmla="*/ 1194407 w 1194407"/>
              <a:gd name="connsiteY2" fmla="*/ 1847088 h 1847088"/>
              <a:gd name="connsiteX3" fmla="*/ 21484 w 1194407"/>
              <a:gd name="connsiteY3" fmla="*/ 1847088 h 1847088"/>
              <a:gd name="connsiteX4" fmla="*/ 45 w 1194407"/>
              <a:gd name="connsiteY4" fmla="*/ 1292999 h 1847088"/>
              <a:gd name="connsiteX5" fmla="*/ 253410 w 1194407"/>
              <a:gd name="connsiteY5" fmla="*/ 1289189 h 1847088"/>
              <a:gd name="connsiteX6" fmla="*/ 257220 w 1194407"/>
              <a:gd name="connsiteY6" fmla="*/ 572909 h 1847088"/>
              <a:gd name="connsiteX7" fmla="*/ 21000 w 1194407"/>
              <a:gd name="connsiteY7" fmla="*/ 574814 h 1847088"/>
              <a:gd name="connsiteX8" fmla="*/ 21484 w 1194407"/>
              <a:gd name="connsiteY8" fmla="*/ 0 h 1847088"/>
              <a:gd name="connsiteX0" fmla="*/ 2602 w 1175525"/>
              <a:gd name="connsiteY0" fmla="*/ 0 h 1847088"/>
              <a:gd name="connsiteX1" fmla="*/ 1175525 w 1175525"/>
              <a:gd name="connsiteY1" fmla="*/ 0 h 1847088"/>
              <a:gd name="connsiteX2" fmla="*/ 1175525 w 1175525"/>
              <a:gd name="connsiteY2" fmla="*/ 1847088 h 1847088"/>
              <a:gd name="connsiteX3" fmla="*/ 2602 w 1175525"/>
              <a:gd name="connsiteY3" fmla="*/ 1847088 h 1847088"/>
              <a:gd name="connsiteX4" fmla="*/ 213 w 1175525"/>
              <a:gd name="connsiteY4" fmla="*/ 1292999 h 1847088"/>
              <a:gd name="connsiteX5" fmla="*/ 234528 w 1175525"/>
              <a:gd name="connsiteY5" fmla="*/ 1289189 h 1847088"/>
              <a:gd name="connsiteX6" fmla="*/ 238338 w 1175525"/>
              <a:gd name="connsiteY6" fmla="*/ 572909 h 1847088"/>
              <a:gd name="connsiteX7" fmla="*/ 2118 w 1175525"/>
              <a:gd name="connsiteY7" fmla="*/ 574814 h 1847088"/>
              <a:gd name="connsiteX8" fmla="*/ 2602 w 1175525"/>
              <a:gd name="connsiteY8" fmla="*/ 0 h 1847088"/>
              <a:gd name="connsiteX0" fmla="*/ 2602 w 1175525"/>
              <a:gd name="connsiteY0" fmla="*/ 0 h 1847088"/>
              <a:gd name="connsiteX1" fmla="*/ 1175525 w 1175525"/>
              <a:gd name="connsiteY1" fmla="*/ 0 h 1847088"/>
              <a:gd name="connsiteX2" fmla="*/ 1175525 w 1175525"/>
              <a:gd name="connsiteY2" fmla="*/ 1847088 h 1847088"/>
              <a:gd name="connsiteX3" fmla="*/ 2602 w 1175525"/>
              <a:gd name="connsiteY3" fmla="*/ 1847088 h 1847088"/>
              <a:gd name="connsiteX4" fmla="*/ 213 w 1175525"/>
              <a:gd name="connsiteY4" fmla="*/ 1292999 h 1847088"/>
              <a:gd name="connsiteX5" fmla="*/ 236433 w 1175525"/>
              <a:gd name="connsiteY5" fmla="*/ 1289189 h 1847088"/>
              <a:gd name="connsiteX6" fmla="*/ 238338 w 1175525"/>
              <a:gd name="connsiteY6" fmla="*/ 572909 h 1847088"/>
              <a:gd name="connsiteX7" fmla="*/ 2118 w 1175525"/>
              <a:gd name="connsiteY7" fmla="*/ 574814 h 1847088"/>
              <a:gd name="connsiteX8" fmla="*/ 2602 w 1175525"/>
              <a:gd name="connsiteY8" fmla="*/ 0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525" h="1847088">
                <a:moveTo>
                  <a:pt x="2602" y="0"/>
                </a:moveTo>
                <a:lnTo>
                  <a:pt x="1175525" y="0"/>
                </a:lnTo>
                <a:lnTo>
                  <a:pt x="1175525" y="1847088"/>
                </a:lnTo>
                <a:lnTo>
                  <a:pt x="2602" y="1847088"/>
                </a:lnTo>
                <a:cubicBezTo>
                  <a:pt x="3249" y="1657585"/>
                  <a:pt x="-976" y="1575847"/>
                  <a:pt x="213" y="1292999"/>
                </a:cubicBezTo>
                <a:cubicBezTo>
                  <a:pt x="102050" y="1290186"/>
                  <a:pt x="174521" y="1291094"/>
                  <a:pt x="236433" y="1289189"/>
                </a:cubicBezTo>
                <a:cubicBezTo>
                  <a:pt x="239291" y="1026299"/>
                  <a:pt x="237386" y="749757"/>
                  <a:pt x="238338" y="572909"/>
                </a:cubicBezTo>
                <a:cubicBezTo>
                  <a:pt x="116337" y="572318"/>
                  <a:pt x="89667" y="575684"/>
                  <a:pt x="2118" y="574814"/>
                </a:cubicBezTo>
                <a:cubicBezTo>
                  <a:pt x="2279" y="383209"/>
                  <a:pt x="2441" y="191605"/>
                  <a:pt x="2602" y="0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6D7C929-37FC-D4F9-240C-3E716CF74A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3232" y="5581439"/>
            <a:ext cx="504653" cy="71842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2800" b="0" spc="0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10" name="Picture Placeholder 33">
            <a:extLst>
              <a:ext uri="{FF2B5EF4-FFF2-40B4-BE49-F238E27FC236}">
                <a16:creationId xmlns:a16="http://schemas.microsoft.com/office/drawing/2014/main" id="{4F7DD637-FE82-C2DD-CE9D-CAF8C85949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636942" y="5016242"/>
            <a:ext cx="1175525" cy="1847088"/>
          </a:xfrm>
          <a:custGeom>
            <a:avLst/>
            <a:gdLst>
              <a:gd name="connsiteX0" fmla="*/ 0 w 1172923"/>
              <a:gd name="connsiteY0" fmla="*/ 0 h 1847088"/>
              <a:gd name="connsiteX1" fmla="*/ 1172923 w 1172923"/>
              <a:gd name="connsiteY1" fmla="*/ 0 h 1847088"/>
              <a:gd name="connsiteX2" fmla="*/ 1172923 w 1172923"/>
              <a:gd name="connsiteY2" fmla="*/ 1847088 h 1847088"/>
              <a:gd name="connsiteX3" fmla="*/ 0 w 1172923"/>
              <a:gd name="connsiteY3" fmla="*/ 1847088 h 1847088"/>
              <a:gd name="connsiteX4" fmla="*/ 0 w 1172923"/>
              <a:gd name="connsiteY4" fmla="*/ 0 h 1847088"/>
              <a:gd name="connsiteX0" fmla="*/ 484 w 1173407"/>
              <a:gd name="connsiteY0" fmla="*/ 0 h 1847088"/>
              <a:gd name="connsiteX1" fmla="*/ 1173407 w 1173407"/>
              <a:gd name="connsiteY1" fmla="*/ 0 h 1847088"/>
              <a:gd name="connsiteX2" fmla="*/ 1173407 w 1173407"/>
              <a:gd name="connsiteY2" fmla="*/ 1847088 h 1847088"/>
              <a:gd name="connsiteX3" fmla="*/ 484 w 1173407"/>
              <a:gd name="connsiteY3" fmla="*/ 1847088 h 1847088"/>
              <a:gd name="connsiteX4" fmla="*/ 0 w 1173407"/>
              <a:gd name="connsiteY4" fmla="*/ 574814 h 1847088"/>
              <a:gd name="connsiteX5" fmla="*/ 484 w 1173407"/>
              <a:gd name="connsiteY5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101701 w 1274624"/>
              <a:gd name="connsiteY0" fmla="*/ 0 h 1847088"/>
              <a:gd name="connsiteX1" fmla="*/ 1274624 w 1274624"/>
              <a:gd name="connsiteY1" fmla="*/ 0 h 1847088"/>
              <a:gd name="connsiteX2" fmla="*/ 1274624 w 1274624"/>
              <a:gd name="connsiteY2" fmla="*/ 1847088 h 1847088"/>
              <a:gd name="connsiteX3" fmla="*/ 101701 w 1274624"/>
              <a:gd name="connsiteY3" fmla="*/ 1847088 h 1847088"/>
              <a:gd name="connsiteX4" fmla="*/ 80262 w 1274624"/>
              <a:gd name="connsiteY4" fmla="*/ 1292999 h 1847088"/>
              <a:gd name="connsiteX5" fmla="*/ 337437 w 1274624"/>
              <a:gd name="connsiteY5" fmla="*/ 572909 h 1847088"/>
              <a:gd name="connsiteX6" fmla="*/ 101217 w 1274624"/>
              <a:gd name="connsiteY6" fmla="*/ 574814 h 1847088"/>
              <a:gd name="connsiteX7" fmla="*/ 101701 w 1274624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7196 w 1264383"/>
              <a:gd name="connsiteY5" fmla="*/ 572909 h 1847088"/>
              <a:gd name="connsiteX6" fmla="*/ 90976 w 1264383"/>
              <a:gd name="connsiteY6" fmla="*/ 574814 h 1847088"/>
              <a:gd name="connsiteX7" fmla="*/ 91460 w 1264383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7196 w 1264383"/>
              <a:gd name="connsiteY5" fmla="*/ 572909 h 1847088"/>
              <a:gd name="connsiteX6" fmla="*/ 90976 w 1264383"/>
              <a:gd name="connsiteY6" fmla="*/ 574814 h 1847088"/>
              <a:gd name="connsiteX7" fmla="*/ 91460 w 1264383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21484 w 1194407"/>
              <a:gd name="connsiteY0" fmla="*/ 0 h 1847088"/>
              <a:gd name="connsiteX1" fmla="*/ 1194407 w 1194407"/>
              <a:gd name="connsiteY1" fmla="*/ 0 h 1847088"/>
              <a:gd name="connsiteX2" fmla="*/ 1194407 w 1194407"/>
              <a:gd name="connsiteY2" fmla="*/ 1847088 h 1847088"/>
              <a:gd name="connsiteX3" fmla="*/ 21484 w 1194407"/>
              <a:gd name="connsiteY3" fmla="*/ 1847088 h 1847088"/>
              <a:gd name="connsiteX4" fmla="*/ 45 w 1194407"/>
              <a:gd name="connsiteY4" fmla="*/ 1292999 h 1847088"/>
              <a:gd name="connsiteX5" fmla="*/ 253410 w 1194407"/>
              <a:gd name="connsiteY5" fmla="*/ 1289189 h 1847088"/>
              <a:gd name="connsiteX6" fmla="*/ 257220 w 1194407"/>
              <a:gd name="connsiteY6" fmla="*/ 572909 h 1847088"/>
              <a:gd name="connsiteX7" fmla="*/ 21000 w 1194407"/>
              <a:gd name="connsiteY7" fmla="*/ 574814 h 1847088"/>
              <a:gd name="connsiteX8" fmla="*/ 21484 w 1194407"/>
              <a:gd name="connsiteY8" fmla="*/ 0 h 1847088"/>
              <a:gd name="connsiteX0" fmla="*/ 2602 w 1175525"/>
              <a:gd name="connsiteY0" fmla="*/ 0 h 1847088"/>
              <a:gd name="connsiteX1" fmla="*/ 1175525 w 1175525"/>
              <a:gd name="connsiteY1" fmla="*/ 0 h 1847088"/>
              <a:gd name="connsiteX2" fmla="*/ 1175525 w 1175525"/>
              <a:gd name="connsiteY2" fmla="*/ 1847088 h 1847088"/>
              <a:gd name="connsiteX3" fmla="*/ 2602 w 1175525"/>
              <a:gd name="connsiteY3" fmla="*/ 1847088 h 1847088"/>
              <a:gd name="connsiteX4" fmla="*/ 213 w 1175525"/>
              <a:gd name="connsiteY4" fmla="*/ 1292999 h 1847088"/>
              <a:gd name="connsiteX5" fmla="*/ 234528 w 1175525"/>
              <a:gd name="connsiteY5" fmla="*/ 1289189 h 1847088"/>
              <a:gd name="connsiteX6" fmla="*/ 238338 w 1175525"/>
              <a:gd name="connsiteY6" fmla="*/ 572909 h 1847088"/>
              <a:gd name="connsiteX7" fmla="*/ 2118 w 1175525"/>
              <a:gd name="connsiteY7" fmla="*/ 574814 h 1847088"/>
              <a:gd name="connsiteX8" fmla="*/ 2602 w 1175525"/>
              <a:gd name="connsiteY8" fmla="*/ 0 h 1847088"/>
              <a:gd name="connsiteX0" fmla="*/ 2602 w 1175525"/>
              <a:gd name="connsiteY0" fmla="*/ 0 h 1847088"/>
              <a:gd name="connsiteX1" fmla="*/ 1175525 w 1175525"/>
              <a:gd name="connsiteY1" fmla="*/ 0 h 1847088"/>
              <a:gd name="connsiteX2" fmla="*/ 1175525 w 1175525"/>
              <a:gd name="connsiteY2" fmla="*/ 1847088 h 1847088"/>
              <a:gd name="connsiteX3" fmla="*/ 2602 w 1175525"/>
              <a:gd name="connsiteY3" fmla="*/ 1847088 h 1847088"/>
              <a:gd name="connsiteX4" fmla="*/ 213 w 1175525"/>
              <a:gd name="connsiteY4" fmla="*/ 1292999 h 1847088"/>
              <a:gd name="connsiteX5" fmla="*/ 236433 w 1175525"/>
              <a:gd name="connsiteY5" fmla="*/ 1289189 h 1847088"/>
              <a:gd name="connsiteX6" fmla="*/ 238338 w 1175525"/>
              <a:gd name="connsiteY6" fmla="*/ 572909 h 1847088"/>
              <a:gd name="connsiteX7" fmla="*/ 2118 w 1175525"/>
              <a:gd name="connsiteY7" fmla="*/ 574814 h 1847088"/>
              <a:gd name="connsiteX8" fmla="*/ 2602 w 1175525"/>
              <a:gd name="connsiteY8" fmla="*/ 0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525" h="1847088">
                <a:moveTo>
                  <a:pt x="2602" y="0"/>
                </a:moveTo>
                <a:lnTo>
                  <a:pt x="1175525" y="0"/>
                </a:lnTo>
                <a:lnTo>
                  <a:pt x="1175525" y="1847088"/>
                </a:lnTo>
                <a:lnTo>
                  <a:pt x="2602" y="1847088"/>
                </a:lnTo>
                <a:cubicBezTo>
                  <a:pt x="3249" y="1657585"/>
                  <a:pt x="-976" y="1575847"/>
                  <a:pt x="213" y="1292999"/>
                </a:cubicBezTo>
                <a:cubicBezTo>
                  <a:pt x="102050" y="1290186"/>
                  <a:pt x="174521" y="1291094"/>
                  <a:pt x="236433" y="1289189"/>
                </a:cubicBezTo>
                <a:cubicBezTo>
                  <a:pt x="239291" y="1026299"/>
                  <a:pt x="237386" y="749757"/>
                  <a:pt x="238338" y="572909"/>
                </a:cubicBezTo>
                <a:cubicBezTo>
                  <a:pt x="116337" y="572318"/>
                  <a:pt x="89667" y="575684"/>
                  <a:pt x="2118" y="574814"/>
                </a:cubicBezTo>
                <a:cubicBezTo>
                  <a:pt x="2279" y="383209"/>
                  <a:pt x="2441" y="191605"/>
                  <a:pt x="2602" y="0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D4D7B7F-47B6-90A3-0C50-BFF9000834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0865" y="5029928"/>
            <a:ext cx="504653" cy="71842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2800" b="0" spc="0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C4A8C7FA-CD1F-E69D-BBCB-ECD5238CF66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263754" y="4449228"/>
            <a:ext cx="1175525" cy="1847088"/>
          </a:xfrm>
          <a:custGeom>
            <a:avLst/>
            <a:gdLst>
              <a:gd name="connsiteX0" fmla="*/ 0 w 1172923"/>
              <a:gd name="connsiteY0" fmla="*/ 0 h 1847088"/>
              <a:gd name="connsiteX1" fmla="*/ 1172923 w 1172923"/>
              <a:gd name="connsiteY1" fmla="*/ 0 h 1847088"/>
              <a:gd name="connsiteX2" fmla="*/ 1172923 w 1172923"/>
              <a:gd name="connsiteY2" fmla="*/ 1847088 h 1847088"/>
              <a:gd name="connsiteX3" fmla="*/ 0 w 1172923"/>
              <a:gd name="connsiteY3" fmla="*/ 1847088 h 1847088"/>
              <a:gd name="connsiteX4" fmla="*/ 0 w 1172923"/>
              <a:gd name="connsiteY4" fmla="*/ 0 h 1847088"/>
              <a:gd name="connsiteX0" fmla="*/ 484 w 1173407"/>
              <a:gd name="connsiteY0" fmla="*/ 0 h 1847088"/>
              <a:gd name="connsiteX1" fmla="*/ 1173407 w 1173407"/>
              <a:gd name="connsiteY1" fmla="*/ 0 h 1847088"/>
              <a:gd name="connsiteX2" fmla="*/ 1173407 w 1173407"/>
              <a:gd name="connsiteY2" fmla="*/ 1847088 h 1847088"/>
              <a:gd name="connsiteX3" fmla="*/ 484 w 1173407"/>
              <a:gd name="connsiteY3" fmla="*/ 1847088 h 1847088"/>
              <a:gd name="connsiteX4" fmla="*/ 0 w 1173407"/>
              <a:gd name="connsiteY4" fmla="*/ 574814 h 1847088"/>
              <a:gd name="connsiteX5" fmla="*/ 484 w 1173407"/>
              <a:gd name="connsiteY5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101701 w 1274624"/>
              <a:gd name="connsiteY0" fmla="*/ 0 h 1847088"/>
              <a:gd name="connsiteX1" fmla="*/ 1274624 w 1274624"/>
              <a:gd name="connsiteY1" fmla="*/ 0 h 1847088"/>
              <a:gd name="connsiteX2" fmla="*/ 1274624 w 1274624"/>
              <a:gd name="connsiteY2" fmla="*/ 1847088 h 1847088"/>
              <a:gd name="connsiteX3" fmla="*/ 101701 w 1274624"/>
              <a:gd name="connsiteY3" fmla="*/ 1847088 h 1847088"/>
              <a:gd name="connsiteX4" fmla="*/ 80262 w 1274624"/>
              <a:gd name="connsiteY4" fmla="*/ 1292999 h 1847088"/>
              <a:gd name="connsiteX5" fmla="*/ 337437 w 1274624"/>
              <a:gd name="connsiteY5" fmla="*/ 572909 h 1847088"/>
              <a:gd name="connsiteX6" fmla="*/ 101217 w 1274624"/>
              <a:gd name="connsiteY6" fmla="*/ 574814 h 1847088"/>
              <a:gd name="connsiteX7" fmla="*/ 101701 w 1274624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7196 w 1264383"/>
              <a:gd name="connsiteY5" fmla="*/ 572909 h 1847088"/>
              <a:gd name="connsiteX6" fmla="*/ 90976 w 1264383"/>
              <a:gd name="connsiteY6" fmla="*/ 574814 h 1847088"/>
              <a:gd name="connsiteX7" fmla="*/ 91460 w 1264383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7196 w 1264383"/>
              <a:gd name="connsiteY5" fmla="*/ 572909 h 1847088"/>
              <a:gd name="connsiteX6" fmla="*/ 90976 w 1264383"/>
              <a:gd name="connsiteY6" fmla="*/ 574814 h 1847088"/>
              <a:gd name="connsiteX7" fmla="*/ 91460 w 1264383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21484 w 1194407"/>
              <a:gd name="connsiteY0" fmla="*/ 0 h 1847088"/>
              <a:gd name="connsiteX1" fmla="*/ 1194407 w 1194407"/>
              <a:gd name="connsiteY1" fmla="*/ 0 h 1847088"/>
              <a:gd name="connsiteX2" fmla="*/ 1194407 w 1194407"/>
              <a:gd name="connsiteY2" fmla="*/ 1847088 h 1847088"/>
              <a:gd name="connsiteX3" fmla="*/ 21484 w 1194407"/>
              <a:gd name="connsiteY3" fmla="*/ 1847088 h 1847088"/>
              <a:gd name="connsiteX4" fmla="*/ 45 w 1194407"/>
              <a:gd name="connsiteY4" fmla="*/ 1292999 h 1847088"/>
              <a:gd name="connsiteX5" fmla="*/ 253410 w 1194407"/>
              <a:gd name="connsiteY5" fmla="*/ 1289189 h 1847088"/>
              <a:gd name="connsiteX6" fmla="*/ 257220 w 1194407"/>
              <a:gd name="connsiteY6" fmla="*/ 572909 h 1847088"/>
              <a:gd name="connsiteX7" fmla="*/ 21000 w 1194407"/>
              <a:gd name="connsiteY7" fmla="*/ 574814 h 1847088"/>
              <a:gd name="connsiteX8" fmla="*/ 21484 w 1194407"/>
              <a:gd name="connsiteY8" fmla="*/ 0 h 1847088"/>
              <a:gd name="connsiteX0" fmla="*/ 2602 w 1175525"/>
              <a:gd name="connsiteY0" fmla="*/ 0 h 1847088"/>
              <a:gd name="connsiteX1" fmla="*/ 1175525 w 1175525"/>
              <a:gd name="connsiteY1" fmla="*/ 0 h 1847088"/>
              <a:gd name="connsiteX2" fmla="*/ 1175525 w 1175525"/>
              <a:gd name="connsiteY2" fmla="*/ 1847088 h 1847088"/>
              <a:gd name="connsiteX3" fmla="*/ 2602 w 1175525"/>
              <a:gd name="connsiteY3" fmla="*/ 1847088 h 1847088"/>
              <a:gd name="connsiteX4" fmla="*/ 213 w 1175525"/>
              <a:gd name="connsiteY4" fmla="*/ 1292999 h 1847088"/>
              <a:gd name="connsiteX5" fmla="*/ 234528 w 1175525"/>
              <a:gd name="connsiteY5" fmla="*/ 1289189 h 1847088"/>
              <a:gd name="connsiteX6" fmla="*/ 238338 w 1175525"/>
              <a:gd name="connsiteY6" fmla="*/ 572909 h 1847088"/>
              <a:gd name="connsiteX7" fmla="*/ 2118 w 1175525"/>
              <a:gd name="connsiteY7" fmla="*/ 574814 h 1847088"/>
              <a:gd name="connsiteX8" fmla="*/ 2602 w 1175525"/>
              <a:gd name="connsiteY8" fmla="*/ 0 h 1847088"/>
              <a:gd name="connsiteX0" fmla="*/ 2602 w 1175525"/>
              <a:gd name="connsiteY0" fmla="*/ 0 h 1847088"/>
              <a:gd name="connsiteX1" fmla="*/ 1175525 w 1175525"/>
              <a:gd name="connsiteY1" fmla="*/ 0 h 1847088"/>
              <a:gd name="connsiteX2" fmla="*/ 1175525 w 1175525"/>
              <a:gd name="connsiteY2" fmla="*/ 1847088 h 1847088"/>
              <a:gd name="connsiteX3" fmla="*/ 2602 w 1175525"/>
              <a:gd name="connsiteY3" fmla="*/ 1847088 h 1847088"/>
              <a:gd name="connsiteX4" fmla="*/ 213 w 1175525"/>
              <a:gd name="connsiteY4" fmla="*/ 1292999 h 1847088"/>
              <a:gd name="connsiteX5" fmla="*/ 236433 w 1175525"/>
              <a:gd name="connsiteY5" fmla="*/ 1289189 h 1847088"/>
              <a:gd name="connsiteX6" fmla="*/ 238338 w 1175525"/>
              <a:gd name="connsiteY6" fmla="*/ 572909 h 1847088"/>
              <a:gd name="connsiteX7" fmla="*/ 2118 w 1175525"/>
              <a:gd name="connsiteY7" fmla="*/ 574814 h 1847088"/>
              <a:gd name="connsiteX8" fmla="*/ 2602 w 1175525"/>
              <a:gd name="connsiteY8" fmla="*/ 0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525" h="1847088">
                <a:moveTo>
                  <a:pt x="2602" y="0"/>
                </a:moveTo>
                <a:lnTo>
                  <a:pt x="1175525" y="0"/>
                </a:lnTo>
                <a:lnTo>
                  <a:pt x="1175525" y="1847088"/>
                </a:lnTo>
                <a:lnTo>
                  <a:pt x="2602" y="1847088"/>
                </a:lnTo>
                <a:cubicBezTo>
                  <a:pt x="3249" y="1657585"/>
                  <a:pt x="-976" y="1575847"/>
                  <a:pt x="213" y="1292999"/>
                </a:cubicBezTo>
                <a:cubicBezTo>
                  <a:pt x="102050" y="1290186"/>
                  <a:pt x="174521" y="1291094"/>
                  <a:pt x="236433" y="1289189"/>
                </a:cubicBezTo>
                <a:cubicBezTo>
                  <a:pt x="239291" y="1026299"/>
                  <a:pt x="237386" y="749757"/>
                  <a:pt x="238338" y="572909"/>
                </a:cubicBezTo>
                <a:cubicBezTo>
                  <a:pt x="116337" y="572318"/>
                  <a:pt x="89667" y="575684"/>
                  <a:pt x="2118" y="574814"/>
                </a:cubicBezTo>
                <a:cubicBezTo>
                  <a:pt x="2279" y="383209"/>
                  <a:pt x="2441" y="191605"/>
                  <a:pt x="2602" y="0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8299739-6734-AC50-12FE-A0EDBE6958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12758" y="5581438"/>
            <a:ext cx="504653" cy="71842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2800" b="0" spc="0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C961B005-4AAE-A698-EEB7-4D65F5571C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880908" y="5016242"/>
            <a:ext cx="1175525" cy="1847088"/>
          </a:xfrm>
          <a:custGeom>
            <a:avLst/>
            <a:gdLst>
              <a:gd name="connsiteX0" fmla="*/ 0 w 1172923"/>
              <a:gd name="connsiteY0" fmla="*/ 0 h 1847088"/>
              <a:gd name="connsiteX1" fmla="*/ 1172923 w 1172923"/>
              <a:gd name="connsiteY1" fmla="*/ 0 h 1847088"/>
              <a:gd name="connsiteX2" fmla="*/ 1172923 w 1172923"/>
              <a:gd name="connsiteY2" fmla="*/ 1847088 h 1847088"/>
              <a:gd name="connsiteX3" fmla="*/ 0 w 1172923"/>
              <a:gd name="connsiteY3" fmla="*/ 1847088 h 1847088"/>
              <a:gd name="connsiteX4" fmla="*/ 0 w 1172923"/>
              <a:gd name="connsiteY4" fmla="*/ 0 h 1847088"/>
              <a:gd name="connsiteX0" fmla="*/ 484 w 1173407"/>
              <a:gd name="connsiteY0" fmla="*/ 0 h 1847088"/>
              <a:gd name="connsiteX1" fmla="*/ 1173407 w 1173407"/>
              <a:gd name="connsiteY1" fmla="*/ 0 h 1847088"/>
              <a:gd name="connsiteX2" fmla="*/ 1173407 w 1173407"/>
              <a:gd name="connsiteY2" fmla="*/ 1847088 h 1847088"/>
              <a:gd name="connsiteX3" fmla="*/ 484 w 1173407"/>
              <a:gd name="connsiteY3" fmla="*/ 1847088 h 1847088"/>
              <a:gd name="connsiteX4" fmla="*/ 0 w 1173407"/>
              <a:gd name="connsiteY4" fmla="*/ 574814 h 1847088"/>
              <a:gd name="connsiteX5" fmla="*/ 484 w 1173407"/>
              <a:gd name="connsiteY5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101701 w 1274624"/>
              <a:gd name="connsiteY0" fmla="*/ 0 h 1847088"/>
              <a:gd name="connsiteX1" fmla="*/ 1274624 w 1274624"/>
              <a:gd name="connsiteY1" fmla="*/ 0 h 1847088"/>
              <a:gd name="connsiteX2" fmla="*/ 1274624 w 1274624"/>
              <a:gd name="connsiteY2" fmla="*/ 1847088 h 1847088"/>
              <a:gd name="connsiteX3" fmla="*/ 101701 w 1274624"/>
              <a:gd name="connsiteY3" fmla="*/ 1847088 h 1847088"/>
              <a:gd name="connsiteX4" fmla="*/ 80262 w 1274624"/>
              <a:gd name="connsiteY4" fmla="*/ 1292999 h 1847088"/>
              <a:gd name="connsiteX5" fmla="*/ 337437 w 1274624"/>
              <a:gd name="connsiteY5" fmla="*/ 572909 h 1847088"/>
              <a:gd name="connsiteX6" fmla="*/ 101217 w 1274624"/>
              <a:gd name="connsiteY6" fmla="*/ 574814 h 1847088"/>
              <a:gd name="connsiteX7" fmla="*/ 101701 w 1274624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7196 w 1264383"/>
              <a:gd name="connsiteY5" fmla="*/ 572909 h 1847088"/>
              <a:gd name="connsiteX6" fmla="*/ 90976 w 1264383"/>
              <a:gd name="connsiteY6" fmla="*/ 574814 h 1847088"/>
              <a:gd name="connsiteX7" fmla="*/ 91460 w 1264383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7196 w 1264383"/>
              <a:gd name="connsiteY5" fmla="*/ 572909 h 1847088"/>
              <a:gd name="connsiteX6" fmla="*/ 90976 w 1264383"/>
              <a:gd name="connsiteY6" fmla="*/ 574814 h 1847088"/>
              <a:gd name="connsiteX7" fmla="*/ 91460 w 1264383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21484 w 1194407"/>
              <a:gd name="connsiteY0" fmla="*/ 0 h 1847088"/>
              <a:gd name="connsiteX1" fmla="*/ 1194407 w 1194407"/>
              <a:gd name="connsiteY1" fmla="*/ 0 h 1847088"/>
              <a:gd name="connsiteX2" fmla="*/ 1194407 w 1194407"/>
              <a:gd name="connsiteY2" fmla="*/ 1847088 h 1847088"/>
              <a:gd name="connsiteX3" fmla="*/ 21484 w 1194407"/>
              <a:gd name="connsiteY3" fmla="*/ 1847088 h 1847088"/>
              <a:gd name="connsiteX4" fmla="*/ 45 w 1194407"/>
              <a:gd name="connsiteY4" fmla="*/ 1292999 h 1847088"/>
              <a:gd name="connsiteX5" fmla="*/ 253410 w 1194407"/>
              <a:gd name="connsiteY5" fmla="*/ 1289189 h 1847088"/>
              <a:gd name="connsiteX6" fmla="*/ 257220 w 1194407"/>
              <a:gd name="connsiteY6" fmla="*/ 572909 h 1847088"/>
              <a:gd name="connsiteX7" fmla="*/ 21000 w 1194407"/>
              <a:gd name="connsiteY7" fmla="*/ 574814 h 1847088"/>
              <a:gd name="connsiteX8" fmla="*/ 21484 w 1194407"/>
              <a:gd name="connsiteY8" fmla="*/ 0 h 1847088"/>
              <a:gd name="connsiteX0" fmla="*/ 2602 w 1175525"/>
              <a:gd name="connsiteY0" fmla="*/ 0 h 1847088"/>
              <a:gd name="connsiteX1" fmla="*/ 1175525 w 1175525"/>
              <a:gd name="connsiteY1" fmla="*/ 0 h 1847088"/>
              <a:gd name="connsiteX2" fmla="*/ 1175525 w 1175525"/>
              <a:gd name="connsiteY2" fmla="*/ 1847088 h 1847088"/>
              <a:gd name="connsiteX3" fmla="*/ 2602 w 1175525"/>
              <a:gd name="connsiteY3" fmla="*/ 1847088 h 1847088"/>
              <a:gd name="connsiteX4" fmla="*/ 213 w 1175525"/>
              <a:gd name="connsiteY4" fmla="*/ 1292999 h 1847088"/>
              <a:gd name="connsiteX5" fmla="*/ 234528 w 1175525"/>
              <a:gd name="connsiteY5" fmla="*/ 1289189 h 1847088"/>
              <a:gd name="connsiteX6" fmla="*/ 238338 w 1175525"/>
              <a:gd name="connsiteY6" fmla="*/ 572909 h 1847088"/>
              <a:gd name="connsiteX7" fmla="*/ 2118 w 1175525"/>
              <a:gd name="connsiteY7" fmla="*/ 574814 h 1847088"/>
              <a:gd name="connsiteX8" fmla="*/ 2602 w 1175525"/>
              <a:gd name="connsiteY8" fmla="*/ 0 h 1847088"/>
              <a:gd name="connsiteX0" fmla="*/ 2602 w 1175525"/>
              <a:gd name="connsiteY0" fmla="*/ 0 h 1847088"/>
              <a:gd name="connsiteX1" fmla="*/ 1175525 w 1175525"/>
              <a:gd name="connsiteY1" fmla="*/ 0 h 1847088"/>
              <a:gd name="connsiteX2" fmla="*/ 1175525 w 1175525"/>
              <a:gd name="connsiteY2" fmla="*/ 1847088 h 1847088"/>
              <a:gd name="connsiteX3" fmla="*/ 2602 w 1175525"/>
              <a:gd name="connsiteY3" fmla="*/ 1847088 h 1847088"/>
              <a:gd name="connsiteX4" fmla="*/ 213 w 1175525"/>
              <a:gd name="connsiteY4" fmla="*/ 1292999 h 1847088"/>
              <a:gd name="connsiteX5" fmla="*/ 236433 w 1175525"/>
              <a:gd name="connsiteY5" fmla="*/ 1289189 h 1847088"/>
              <a:gd name="connsiteX6" fmla="*/ 238338 w 1175525"/>
              <a:gd name="connsiteY6" fmla="*/ 572909 h 1847088"/>
              <a:gd name="connsiteX7" fmla="*/ 2118 w 1175525"/>
              <a:gd name="connsiteY7" fmla="*/ 574814 h 1847088"/>
              <a:gd name="connsiteX8" fmla="*/ 2602 w 1175525"/>
              <a:gd name="connsiteY8" fmla="*/ 0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525" h="1847088">
                <a:moveTo>
                  <a:pt x="2602" y="0"/>
                </a:moveTo>
                <a:lnTo>
                  <a:pt x="1175525" y="0"/>
                </a:lnTo>
                <a:lnTo>
                  <a:pt x="1175525" y="1847088"/>
                </a:lnTo>
                <a:lnTo>
                  <a:pt x="2602" y="1847088"/>
                </a:lnTo>
                <a:cubicBezTo>
                  <a:pt x="3249" y="1657585"/>
                  <a:pt x="-976" y="1575847"/>
                  <a:pt x="213" y="1292999"/>
                </a:cubicBezTo>
                <a:cubicBezTo>
                  <a:pt x="102050" y="1290186"/>
                  <a:pt x="174521" y="1291094"/>
                  <a:pt x="236433" y="1289189"/>
                </a:cubicBezTo>
                <a:cubicBezTo>
                  <a:pt x="239291" y="1026299"/>
                  <a:pt x="237386" y="749757"/>
                  <a:pt x="238338" y="572909"/>
                </a:cubicBezTo>
                <a:cubicBezTo>
                  <a:pt x="116337" y="572318"/>
                  <a:pt x="89667" y="575684"/>
                  <a:pt x="2118" y="574814"/>
                </a:cubicBezTo>
                <a:cubicBezTo>
                  <a:pt x="2279" y="383209"/>
                  <a:pt x="2441" y="191605"/>
                  <a:pt x="2602" y="0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2B20D24-A521-7B35-F80C-43831172F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40286" y="5020784"/>
            <a:ext cx="504653" cy="71842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2800" b="0" spc="0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3" name="Picture Placeholder 33">
            <a:extLst>
              <a:ext uri="{FF2B5EF4-FFF2-40B4-BE49-F238E27FC236}">
                <a16:creationId xmlns:a16="http://schemas.microsoft.com/office/drawing/2014/main" id="{5FA6CD30-9A88-B77E-FAE4-3CB0483E3D9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0524837" y="4449228"/>
            <a:ext cx="1175525" cy="1847088"/>
          </a:xfrm>
          <a:custGeom>
            <a:avLst/>
            <a:gdLst>
              <a:gd name="connsiteX0" fmla="*/ 0 w 1172923"/>
              <a:gd name="connsiteY0" fmla="*/ 0 h 1847088"/>
              <a:gd name="connsiteX1" fmla="*/ 1172923 w 1172923"/>
              <a:gd name="connsiteY1" fmla="*/ 0 h 1847088"/>
              <a:gd name="connsiteX2" fmla="*/ 1172923 w 1172923"/>
              <a:gd name="connsiteY2" fmla="*/ 1847088 h 1847088"/>
              <a:gd name="connsiteX3" fmla="*/ 0 w 1172923"/>
              <a:gd name="connsiteY3" fmla="*/ 1847088 h 1847088"/>
              <a:gd name="connsiteX4" fmla="*/ 0 w 1172923"/>
              <a:gd name="connsiteY4" fmla="*/ 0 h 1847088"/>
              <a:gd name="connsiteX0" fmla="*/ 484 w 1173407"/>
              <a:gd name="connsiteY0" fmla="*/ 0 h 1847088"/>
              <a:gd name="connsiteX1" fmla="*/ 1173407 w 1173407"/>
              <a:gd name="connsiteY1" fmla="*/ 0 h 1847088"/>
              <a:gd name="connsiteX2" fmla="*/ 1173407 w 1173407"/>
              <a:gd name="connsiteY2" fmla="*/ 1847088 h 1847088"/>
              <a:gd name="connsiteX3" fmla="*/ 484 w 1173407"/>
              <a:gd name="connsiteY3" fmla="*/ 1847088 h 1847088"/>
              <a:gd name="connsiteX4" fmla="*/ 0 w 1173407"/>
              <a:gd name="connsiteY4" fmla="*/ 574814 h 1847088"/>
              <a:gd name="connsiteX5" fmla="*/ 484 w 1173407"/>
              <a:gd name="connsiteY5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50869 w 1223792"/>
              <a:gd name="connsiteY0" fmla="*/ 0 h 1847088"/>
              <a:gd name="connsiteX1" fmla="*/ 1223792 w 1223792"/>
              <a:gd name="connsiteY1" fmla="*/ 0 h 1847088"/>
              <a:gd name="connsiteX2" fmla="*/ 1223792 w 1223792"/>
              <a:gd name="connsiteY2" fmla="*/ 1847088 h 1847088"/>
              <a:gd name="connsiteX3" fmla="*/ 50869 w 1223792"/>
              <a:gd name="connsiteY3" fmla="*/ 1847088 h 1847088"/>
              <a:gd name="connsiteX4" fmla="*/ 286605 w 1223792"/>
              <a:gd name="connsiteY4" fmla="*/ 572909 h 1847088"/>
              <a:gd name="connsiteX5" fmla="*/ 50385 w 1223792"/>
              <a:gd name="connsiteY5" fmla="*/ 574814 h 1847088"/>
              <a:gd name="connsiteX6" fmla="*/ 50869 w 1223792"/>
              <a:gd name="connsiteY6" fmla="*/ 0 h 1847088"/>
              <a:gd name="connsiteX0" fmla="*/ 101701 w 1274624"/>
              <a:gd name="connsiteY0" fmla="*/ 0 h 1847088"/>
              <a:gd name="connsiteX1" fmla="*/ 1274624 w 1274624"/>
              <a:gd name="connsiteY1" fmla="*/ 0 h 1847088"/>
              <a:gd name="connsiteX2" fmla="*/ 1274624 w 1274624"/>
              <a:gd name="connsiteY2" fmla="*/ 1847088 h 1847088"/>
              <a:gd name="connsiteX3" fmla="*/ 101701 w 1274624"/>
              <a:gd name="connsiteY3" fmla="*/ 1847088 h 1847088"/>
              <a:gd name="connsiteX4" fmla="*/ 80262 w 1274624"/>
              <a:gd name="connsiteY4" fmla="*/ 1292999 h 1847088"/>
              <a:gd name="connsiteX5" fmla="*/ 337437 w 1274624"/>
              <a:gd name="connsiteY5" fmla="*/ 572909 h 1847088"/>
              <a:gd name="connsiteX6" fmla="*/ 101217 w 1274624"/>
              <a:gd name="connsiteY6" fmla="*/ 574814 h 1847088"/>
              <a:gd name="connsiteX7" fmla="*/ 101701 w 1274624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7196 w 1264383"/>
              <a:gd name="connsiteY5" fmla="*/ 572909 h 1847088"/>
              <a:gd name="connsiteX6" fmla="*/ 90976 w 1264383"/>
              <a:gd name="connsiteY6" fmla="*/ 574814 h 1847088"/>
              <a:gd name="connsiteX7" fmla="*/ 91460 w 1264383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7196 w 1264383"/>
              <a:gd name="connsiteY5" fmla="*/ 572909 h 1847088"/>
              <a:gd name="connsiteX6" fmla="*/ 90976 w 1264383"/>
              <a:gd name="connsiteY6" fmla="*/ 574814 h 1847088"/>
              <a:gd name="connsiteX7" fmla="*/ 91460 w 1264383"/>
              <a:gd name="connsiteY7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91460 w 1264383"/>
              <a:gd name="connsiteY0" fmla="*/ 0 h 1847088"/>
              <a:gd name="connsiteX1" fmla="*/ 1264383 w 1264383"/>
              <a:gd name="connsiteY1" fmla="*/ 0 h 1847088"/>
              <a:gd name="connsiteX2" fmla="*/ 1264383 w 1264383"/>
              <a:gd name="connsiteY2" fmla="*/ 1847088 h 1847088"/>
              <a:gd name="connsiteX3" fmla="*/ 91460 w 1264383"/>
              <a:gd name="connsiteY3" fmla="*/ 1847088 h 1847088"/>
              <a:gd name="connsiteX4" fmla="*/ 70021 w 1264383"/>
              <a:gd name="connsiteY4" fmla="*/ 1292999 h 1847088"/>
              <a:gd name="connsiteX5" fmla="*/ 323386 w 1264383"/>
              <a:gd name="connsiteY5" fmla="*/ 1289189 h 1847088"/>
              <a:gd name="connsiteX6" fmla="*/ 327196 w 1264383"/>
              <a:gd name="connsiteY6" fmla="*/ 572909 h 1847088"/>
              <a:gd name="connsiteX7" fmla="*/ 90976 w 1264383"/>
              <a:gd name="connsiteY7" fmla="*/ 574814 h 1847088"/>
              <a:gd name="connsiteX8" fmla="*/ 91460 w 1264383"/>
              <a:gd name="connsiteY8" fmla="*/ 0 h 1847088"/>
              <a:gd name="connsiteX0" fmla="*/ 21484 w 1194407"/>
              <a:gd name="connsiteY0" fmla="*/ 0 h 1847088"/>
              <a:gd name="connsiteX1" fmla="*/ 1194407 w 1194407"/>
              <a:gd name="connsiteY1" fmla="*/ 0 h 1847088"/>
              <a:gd name="connsiteX2" fmla="*/ 1194407 w 1194407"/>
              <a:gd name="connsiteY2" fmla="*/ 1847088 h 1847088"/>
              <a:gd name="connsiteX3" fmla="*/ 21484 w 1194407"/>
              <a:gd name="connsiteY3" fmla="*/ 1847088 h 1847088"/>
              <a:gd name="connsiteX4" fmla="*/ 45 w 1194407"/>
              <a:gd name="connsiteY4" fmla="*/ 1292999 h 1847088"/>
              <a:gd name="connsiteX5" fmla="*/ 253410 w 1194407"/>
              <a:gd name="connsiteY5" fmla="*/ 1289189 h 1847088"/>
              <a:gd name="connsiteX6" fmla="*/ 257220 w 1194407"/>
              <a:gd name="connsiteY6" fmla="*/ 572909 h 1847088"/>
              <a:gd name="connsiteX7" fmla="*/ 21000 w 1194407"/>
              <a:gd name="connsiteY7" fmla="*/ 574814 h 1847088"/>
              <a:gd name="connsiteX8" fmla="*/ 21484 w 1194407"/>
              <a:gd name="connsiteY8" fmla="*/ 0 h 1847088"/>
              <a:gd name="connsiteX0" fmla="*/ 2602 w 1175525"/>
              <a:gd name="connsiteY0" fmla="*/ 0 h 1847088"/>
              <a:gd name="connsiteX1" fmla="*/ 1175525 w 1175525"/>
              <a:gd name="connsiteY1" fmla="*/ 0 h 1847088"/>
              <a:gd name="connsiteX2" fmla="*/ 1175525 w 1175525"/>
              <a:gd name="connsiteY2" fmla="*/ 1847088 h 1847088"/>
              <a:gd name="connsiteX3" fmla="*/ 2602 w 1175525"/>
              <a:gd name="connsiteY3" fmla="*/ 1847088 h 1847088"/>
              <a:gd name="connsiteX4" fmla="*/ 213 w 1175525"/>
              <a:gd name="connsiteY4" fmla="*/ 1292999 h 1847088"/>
              <a:gd name="connsiteX5" fmla="*/ 234528 w 1175525"/>
              <a:gd name="connsiteY5" fmla="*/ 1289189 h 1847088"/>
              <a:gd name="connsiteX6" fmla="*/ 238338 w 1175525"/>
              <a:gd name="connsiteY6" fmla="*/ 572909 h 1847088"/>
              <a:gd name="connsiteX7" fmla="*/ 2118 w 1175525"/>
              <a:gd name="connsiteY7" fmla="*/ 574814 h 1847088"/>
              <a:gd name="connsiteX8" fmla="*/ 2602 w 1175525"/>
              <a:gd name="connsiteY8" fmla="*/ 0 h 1847088"/>
              <a:gd name="connsiteX0" fmla="*/ 2602 w 1175525"/>
              <a:gd name="connsiteY0" fmla="*/ 0 h 1847088"/>
              <a:gd name="connsiteX1" fmla="*/ 1175525 w 1175525"/>
              <a:gd name="connsiteY1" fmla="*/ 0 h 1847088"/>
              <a:gd name="connsiteX2" fmla="*/ 1175525 w 1175525"/>
              <a:gd name="connsiteY2" fmla="*/ 1847088 h 1847088"/>
              <a:gd name="connsiteX3" fmla="*/ 2602 w 1175525"/>
              <a:gd name="connsiteY3" fmla="*/ 1847088 h 1847088"/>
              <a:gd name="connsiteX4" fmla="*/ 213 w 1175525"/>
              <a:gd name="connsiteY4" fmla="*/ 1292999 h 1847088"/>
              <a:gd name="connsiteX5" fmla="*/ 236433 w 1175525"/>
              <a:gd name="connsiteY5" fmla="*/ 1289189 h 1847088"/>
              <a:gd name="connsiteX6" fmla="*/ 238338 w 1175525"/>
              <a:gd name="connsiteY6" fmla="*/ 572909 h 1847088"/>
              <a:gd name="connsiteX7" fmla="*/ 2118 w 1175525"/>
              <a:gd name="connsiteY7" fmla="*/ 574814 h 1847088"/>
              <a:gd name="connsiteX8" fmla="*/ 2602 w 1175525"/>
              <a:gd name="connsiteY8" fmla="*/ 0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525" h="1847088">
                <a:moveTo>
                  <a:pt x="2602" y="0"/>
                </a:moveTo>
                <a:lnTo>
                  <a:pt x="1175525" y="0"/>
                </a:lnTo>
                <a:lnTo>
                  <a:pt x="1175525" y="1847088"/>
                </a:lnTo>
                <a:lnTo>
                  <a:pt x="2602" y="1847088"/>
                </a:lnTo>
                <a:cubicBezTo>
                  <a:pt x="3249" y="1657585"/>
                  <a:pt x="-976" y="1575847"/>
                  <a:pt x="213" y="1292999"/>
                </a:cubicBezTo>
                <a:cubicBezTo>
                  <a:pt x="102050" y="1290186"/>
                  <a:pt x="174521" y="1291094"/>
                  <a:pt x="236433" y="1289189"/>
                </a:cubicBezTo>
                <a:cubicBezTo>
                  <a:pt x="239291" y="1026299"/>
                  <a:pt x="237386" y="749757"/>
                  <a:pt x="238338" y="572909"/>
                </a:cubicBezTo>
                <a:cubicBezTo>
                  <a:pt x="116337" y="572318"/>
                  <a:pt x="89667" y="575684"/>
                  <a:pt x="2118" y="574814"/>
                </a:cubicBezTo>
                <a:cubicBezTo>
                  <a:pt x="2279" y="383209"/>
                  <a:pt x="2441" y="191605"/>
                  <a:pt x="2602" y="0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36CCF3-BEA1-9532-897E-60B21F9E0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7527" y="2914513"/>
            <a:ext cx="1095486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AC45EB9-89EB-6947-3E66-7A20AAFF3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9776" y="2839459"/>
            <a:ext cx="161832" cy="161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C14FCA1-3191-C23A-11F4-1E05F0F06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53127" y="2839459"/>
            <a:ext cx="161832" cy="161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32D85A6-CD18-3D44-4ED3-479E8007C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78727" y="2839459"/>
            <a:ext cx="161832" cy="161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BE9538A-7671-5716-2083-4863DE6FC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03762" y="2839459"/>
            <a:ext cx="161832" cy="161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EEF2032-047A-A048-2DAB-A434ACAEB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29927" y="2839459"/>
            <a:ext cx="161832" cy="161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947350C-96CE-8D5D-6815-4E48490F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54965" y="2839459"/>
            <a:ext cx="161832" cy="161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CC6803-1FE7-920D-545D-2F48A50C6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81124" y="2839459"/>
            <a:ext cx="161832" cy="161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153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4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B855-995C-1225-6A02-C46FF326D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974" y="365125"/>
            <a:ext cx="11246567" cy="1017361"/>
          </a:xfrm>
        </p:spPr>
        <p:txBody>
          <a:bodyPr>
            <a:noAutofit/>
          </a:bodyPr>
          <a:lstStyle>
            <a:lvl1pPr algn="l"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B73193A-88EA-B0EF-BE93-8DF234EB17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780" y="2158308"/>
            <a:ext cx="1515902" cy="64340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1000" b="1" cap="all" spc="3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DCB1B8E-D420-780E-9AB7-AC039F356D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6375" y="2158308"/>
            <a:ext cx="1515902" cy="64340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1000" b="1" cap="all" spc="3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656A84E-C390-F554-7CF9-98D0A99CB4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55970" y="2158308"/>
            <a:ext cx="1515902" cy="64340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1000" b="1" cap="all" spc="3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8932D1A-5F27-5DB5-2EA3-5D2198BFE1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95565" y="2158308"/>
            <a:ext cx="1515902" cy="64340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1000" b="1" cap="all" spc="3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DB0B66E2-831B-8B5D-7260-F680B1DCB4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5160" y="2158308"/>
            <a:ext cx="1515902" cy="64340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1000" b="1" cap="all" spc="3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E01213A-B19D-C32B-3CC5-8C7DF3E8B2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74755" y="2158308"/>
            <a:ext cx="1515902" cy="64340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1000" b="1" cap="all" spc="3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5D66B4D4-1888-12A9-F2A9-581EC9B063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14352" y="2158308"/>
            <a:ext cx="1515902" cy="64340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1000" b="1" cap="all" spc="3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BA70EC6-938E-0C76-59B1-A0D291AC52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6780" y="3282262"/>
            <a:ext cx="1515902" cy="91440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5208294-243B-6B1C-7B4D-D51C83E833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6375" y="3282262"/>
            <a:ext cx="1515902" cy="91440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9F6658C-4BEF-1B93-92E7-AE25701181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55970" y="3282262"/>
            <a:ext cx="1515902" cy="91440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9DE0F18-7248-091B-B3CF-C52106002CC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95565" y="3282262"/>
            <a:ext cx="1515902" cy="91440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940A882-262E-11D9-20F5-FC422DA605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5160" y="3282262"/>
            <a:ext cx="1515902" cy="91440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1943B66-B889-2293-1A59-B08E0A4A0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74755" y="3282262"/>
            <a:ext cx="1515902" cy="91440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3FE27AA-101D-9FC1-39E1-665CEBA591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414352" y="3282262"/>
            <a:ext cx="1515902" cy="914400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39C37C26-8255-6660-DCE1-D05B99B82D0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56949" y="4276725"/>
            <a:ext cx="1516228" cy="258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B8B0653A-87D0-F144-0A04-EC18C75CDE4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42486" y="4819650"/>
            <a:ext cx="1515903" cy="2038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7" name="Picture Placeholder 33">
            <a:extLst>
              <a:ext uri="{FF2B5EF4-FFF2-40B4-BE49-F238E27FC236}">
                <a16:creationId xmlns:a16="http://schemas.microsoft.com/office/drawing/2014/main" id="{2D436861-E5E4-0D02-515D-5135ED5C81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827698" y="4276725"/>
            <a:ext cx="1501022" cy="258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38A682C7-CD55-0D0D-115A-C741A38A9D5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398029" y="4819650"/>
            <a:ext cx="1500700" cy="2038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9" name="Picture Placeholder 33">
            <a:extLst>
              <a:ext uri="{FF2B5EF4-FFF2-40B4-BE49-F238E27FC236}">
                <a16:creationId xmlns:a16="http://schemas.microsoft.com/office/drawing/2014/main" id="{6D2E46AE-8931-07D9-E4BA-236767F0512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968038" y="4276725"/>
            <a:ext cx="1515904" cy="258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40" name="Picture Placeholder 33">
            <a:extLst>
              <a:ext uri="{FF2B5EF4-FFF2-40B4-BE49-F238E27FC236}">
                <a16:creationId xmlns:a16="http://schemas.microsoft.com/office/drawing/2014/main" id="{295565B1-ACA7-F26E-8827-05E8356C7C5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553251" y="4830161"/>
            <a:ext cx="1531401" cy="20278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AFF99AF0-07B4-1CEE-3781-E91ED317B3D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153958" y="4276725"/>
            <a:ext cx="1515903" cy="258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FE5053-60BB-2761-C015-8271375EC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7527" y="2914513"/>
            <a:ext cx="1095486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8DF79D-5968-B3B0-E251-91F377B6A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9776" y="2839459"/>
            <a:ext cx="161832" cy="161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596F52-E672-3E2F-3A6D-9A145AB70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53127" y="2839459"/>
            <a:ext cx="161832" cy="161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7FBAA1-A8BE-79FE-77C8-41965A21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78727" y="2839459"/>
            <a:ext cx="161832" cy="161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E966C6-D5C6-F289-A101-12F9346A3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03762" y="2839459"/>
            <a:ext cx="161832" cy="161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F90A22-A0F4-7C70-DB50-E05ADE62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29927" y="2839459"/>
            <a:ext cx="161832" cy="161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C40A97-5EF3-1C22-54A1-85F182101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54965" y="2839459"/>
            <a:ext cx="161832" cy="161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AD6B51-49A7-A1A1-82D7-083E1E48E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81124" y="2839459"/>
            <a:ext cx="161832" cy="161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09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B855-995C-1225-6A02-C46FF326D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974" y="353837"/>
            <a:ext cx="11063525" cy="940194"/>
          </a:xfrm>
        </p:spPr>
        <p:txBody>
          <a:bodyPr tIns="91440" bIns="0">
            <a:noAutofit/>
          </a:bodyPr>
          <a:lstStyle>
            <a:lvl1pPr algn="l"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B164C47-85FC-75F1-2510-5879B9FC6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202" y="1305319"/>
            <a:ext cx="11063526" cy="441185"/>
          </a:xfrm>
        </p:spPr>
        <p:txBody>
          <a:bodyPr>
            <a:noAutofit/>
          </a:bodyPr>
          <a:lstStyle>
            <a:lvl1pPr marL="0" indent="0" algn="l">
              <a:buNone/>
              <a:defRPr sz="2000" b="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7" name="SmartArt Placeholder 16">
            <a:extLst>
              <a:ext uri="{FF2B5EF4-FFF2-40B4-BE49-F238E27FC236}">
                <a16:creationId xmlns:a16="http://schemas.microsoft.com/office/drawing/2014/main" id="{958446B8-0321-E6E0-5252-12AAE6EF3E7F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563273" y="1814948"/>
            <a:ext cx="11065455" cy="453259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AA835CE-4A8B-1613-AC20-76D775DB66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5112" y="4058211"/>
            <a:ext cx="109728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0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6B0B38A-9459-4BB6-0749-21EB250034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673" y="3560920"/>
            <a:ext cx="109728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0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A4119CC-0564-A779-7386-C668A704CD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2234" y="4058211"/>
            <a:ext cx="109728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0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1501451E-59DD-FD02-EACB-2DE1F74D7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50795" y="3560920"/>
            <a:ext cx="109728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0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0F171DBC-795C-5784-4841-C1B0E3A52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9356" y="4058211"/>
            <a:ext cx="109728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0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6FBB2B25-899A-5757-2974-FB6C2CBB4F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27917" y="3560920"/>
            <a:ext cx="109728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0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8C2FB7DF-BBB0-A0AD-8232-1C858B8FD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6478" y="4058211"/>
            <a:ext cx="109728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0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26B881-58FB-7BF2-7AF2-0485AEFED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523" y="1166613"/>
            <a:ext cx="541548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66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6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B855-995C-1225-6A02-C46FF326D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974" y="353837"/>
            <a:ext cx="11063525" cy="940194"/>
          </a:xfrm>
        </p:spPr>
        <p:txBody>
          <a:bodyPr tIns="91440" bIns="0">
            <a:noAutofit/>
          </a:bodyPr>
          <a:lstStyle>
            <a:lvl1pPr algn="l">
              <a:defRPr sz="5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B164C47-85FC-75F1-2510-5879B9FC6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202" y="1305320"/>
            <a:ext cx="11063526" cy="405494"/>
          </a:xfrm>
        </p:spPr>
        <p:txBody>
          <a:bodyPr>
            <a:noAutofit/>
          </a:bodyPr>
          <a:lstStyle>
            <a:lvl1pPr marL="0" indent="0" algn="l">
              <a:buNone/>
              <a:defRPr sz="2000" b="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7" name="SmartArt Placeholder 16">
            <a:extLst>
              <a:ext uri="{FF2B5EF4-FFF2-40B4-BE49-F238E27FC236}">
                <a16:creationId xmlns:a16="http://schemas.microsoft.com/office/drawing/2014/main" id="{958446B8-0321-E6E0-5252-12AAE6EF3E7F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563273" y="1814948"/>
            <a:ext cx="11065455" cy="453259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67E601-FCA9-308C-E425-C2A3C595B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523" y="1166613"/>
            <a:ext cx="5415482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061C369-6745-77D0-C684-9B08C18484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5112" y="4058211"/>
            <a:ext cx="109728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9E91393-8611-982C-AEB1-476C8829A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673" y="3560920"/>
            <a:ext cx="109728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4E0D27-4921-BBDE-CCB1-7A6999A858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2234" y="4058211"/>
            <a:ext cx="109728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3BEAC01-785E-E371-7551-92AE1EB5E2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50795" y="3560920"/>
            <a:ext cx="109728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0B8F9EA-19F4-52B1-5E47-C836908F69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9356" y="4058211"/>
            <a:ext cx="109728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2C03E2B-32BD-3A05-9A17-1C3290E2CB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27917" y="3560920"/>
            <a:ext cx="109728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3A29B32-BF52-8A2E-27D7-E8A513B0E6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6478" y="4058211"/>
            <a:ext cx="1097280" cy="548640"/>
          </a:xfrm>
        </p:spPr>
        <p:txBody>
          <a:bodyPr>
            <a:noAutofit/>
          </a:bodyPr>
          <a:lstStyle>
            <a:lvl1pPr marL="0" indent="0" algn="ctr">
              <a:buNone/>
              <a:defRPr sz="2800" b="0" spc="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</p:spTree>
    <p:extLst>
      <p:ext uri="{BB962C8B-B14F-4D97-AF65-F5344CB8AC3E}">
        <p14:creationId xmlns:p14="http://schemas.microsoft.com/office/powerpoint/2010/main" val="21155378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B855-995C-1225-6A02-C46FF326D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974" y="365126"/>
            <a:ext cx="11074059" cy="930958"/>
          </a:xfrm>
        </p:spPr>
        <p:txBody>
          <a:bodyPr tIns="91440" bIns="0">
            <a:no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7E382-139D-81C9-213E-ABB543805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798" y="1305915"/>
            <a:ext cx="11074059" cy="574675"/>
          </a:xfrm>
        </p:spPr>
        <p:txBody>
          <a:bodyPr>
            <a:noAutofit/>
          </a:bodyPr>
          <a:lstStyle>
            <a:lvl1pPr marL="0" indent="0" algn="l">
              <a:buNone/>
              <a:defRPr sz="2000" b="0" spc="300" baseline="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B73193A-88EA-B0EF-BE93-8DF234EB17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252" y="2153345"/>
            <a:ext cx="1323181" cy="321763"/>
          </a:xfrm>
        </p:spPr>
        <p:txBody>
          <a:bodyPr lIns="0" tIns="45720" rIns="0" b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spc="350" baseline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6728F4B-59D8-7CC6-8102-2E1B5BF897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192" y="2514017"/>
            <a:ext cx="1324810" cy="413232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8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BA70EC6-938E-0C76-59B1-A0D291AC52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8876" y="2965408"/>
            <a:ext cx="1323181" cy="122862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DCB1B8E-D420-780E-9AB7-AC039F356D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39056" y="2690610"/>
            <a:ext cx="1323181" cy="32176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spc="350" baseline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2E4720E-DB85-E5B3-FDB7-54B5A9F85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9199" y="3060957"/>
            <a:ext cx="1324810" cy="413232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8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5208294-243B-6B1C-7B4D-D51C83E833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60474" y="3520359"/>
            <a:ext cx="1323181" cy="122862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656A84E-C390-F554-7CF9-98D0A99CB4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27577" y="2153345"/>
            <a:ext cx="1323181" cy="321763"/>
          </a:xfrm>
        </p:spPr>
        <p:txBody>
          <a:bodyPr lIns="0" tIns="45720" rIns="0" b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spc="350" baseline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734CCD4-2850-24BB-8485-011F2EDCF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7566" y="2514017"/>
            <a:ext cx="1324810" cy="413232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8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D1A1881B-011B-36DA-64F4-B3F2F7C1D76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20165" y="2965408"/>
            <a:ext cx="1323181" cy="122862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8932D1A-5F27-5DB5-2EA3-5D2198BFE1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4296" y="2690610"/>
            <a:ext cx="1323181" cy="32176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spc="350" baseline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4E84F0B-A751-F80C-B00D-C43C2164D6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5429" y="3060957"/>
            <a:ext cx="1324810" cy="413232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8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9DE0F18-7248-091B-B3CF-C52106002CC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0612" y="3520359"/>
            <a:ext cx="1323181" cy="122862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DB0B66E2-831B-8B5D-7260-F680B1DCB4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8153" y="2153345"/>
            <a:ext cx="1323181" cy="321763"/>
          </a:xfrm>
        </p:spPr>
        <p:txBody>
          <a:bodyPr lIns="0" tIns="45720" rIns="0" b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spc="350" baseline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A503A90-CF78-F91B-E515-E88D93680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2003" y="2514017"/>
            <a:ext cx="1324810" cy="413232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8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940A882-262E-11D9-20F5-FC422DA605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80660" y="2965408"/>
            <a:ext cx="1323181" cy="122862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E01213A-B19D-C32B-3CC5-8C7DF3E8B2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95439" y="2690610"/>
            <a:ext cx="1323181" cy="32176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spc="350" baseline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3C813F7-07BE-35D3-2A83-AB6D13144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69866" y="3060957"/>
            <a:ext cx="1324810" cy="413232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8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1943B66-B889-2293-1A59-B08E0A4A0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70245" y="3520359"/>
            <a:ext cx="1323181" cy="122862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5D66B4D4-1888-12A9-F2A9-581EC9B063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75783" y="2153345"/>
            <a:ext cx="1323181" cy="321763"/>
          </a:xfrm>
        </p:spPr>
        <p:txBody>
          <a:bodyPr lIns="0" tIns="45720" rIns="0" b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spc="350" baseline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01D0309-AC2A-E9E8-8197-2F8F7D9424A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157729" y="2514017"/>
            <a:ext cx="1324810" cy="413232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8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3FE27AA-101D-9FC1-39E1-665CEBA591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59530" y="2965408"/>
            <a:ext cx="1323181" cy="122862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39C37C26-8255-6660-DCE1-D05B99B82D0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62465" y="4303706"/>
            <a:ext cx="1581295" cy="25552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B8B0653A-87D0-F144-0A04-EC18C75CDE4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170513" y="4835424"/>
            <a:ext cx="1512487" cy="2023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7" name="Picture Placeholder 33">
            <a:extLst>
              <a:ext uri="{FF2B5EF4-FFF2-40B4-BE49-F238E27FC236}">
                <a16:creationId xmlns:a16="http://schemas.microsoft.com/office/drawing/2014/main" id="{2D436861-E5E4-0D02-515D-5135ED5C81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704052" y="4303706"/>
            <a:ext cx="1555734" cy="25552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38A682C7-CD55-0D0D-115A-C741A38A9D5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281357" y="4835424"/>
            <a:ext cx="1602043" cy="2023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9" name="Picture Placeholder 33">
            <a:extLst>
              <a:ext uri="{FF2B5EF4-FFF2-40B4-BE49-F238E27FC236}">
                <a16:creationId xmlns:a16="http://schemas.microsoft.com/office/drawing/2014/main" id="{6D2E46AE-8931-07D9-E4BA-236767F0512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903550" y="4303706"/>
            <a:ext cx="1542438" cy="25552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40" name="Picture Placeholder 33">
            <a:extLst>
              <a:ext uri="{FF2B5EF4-FFF2-40B4-BE49-F238E27FC236}">
                <a16:creationId xmlns:a16="http://schemas.microsoft.com/office/drawing/2014/main" id="{295565B1-ACA7-F26E-8827-05E8356C7C5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473156" y="4845859"/>
            <a:ext cx="1570004" cy="2013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AFF99AF0-07B4-1CEE-3781-E91ED317B3D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063281" y="4303706"/>
            <a:ext cx="1552723" cy="25552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EFE29E-7594-1AE0-D51B-4C492DB85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637" y="2671953"/>
            <a:ext cx="164452" cy="1645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B35614-3EBB-AEBD-034D-AB862ADC0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82503" y="3206132"/>
            <a:ext cx="164452" cy="1645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189122-076F-188C-CD9F-9C7D5EAFB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70792" y="2671953"/>
            <a:ext cx="164452" cy="1645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225BB7-C41D-C59A-7061-B8E3A2CC9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1976" y="3206132"/>
            <a:ext cx="164452" cy="1645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43370D-EAEF-BCB0-7736-4E8FDFAB0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13571" y="2671953"/>
            <a:ext cx="164452" cy="1645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B04EAE-4AC8-C01B-D634-ADA7A6A91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4513" y="3206132"/>
            <a:ext cx="164452" cy="1645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57A53E-7AA5-B1FF-B060-9CA14C228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33832" y="2671953"/>
            <a:ext cx="164452" cy="1645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5D603C-8AD4-17DE-74E1-384B9A90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7031" y="2905707"/>
            <a:ext cx="0" cy="396317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1653B8-91EB-B821-4E71-F2A7FFF79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54896" y="3439886"/>
            <a:ext cx="0" cy="34290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C307F0-BD88-AACC-224B-CD59DFB09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043186" y="2905707"/>
            <a:ext cx="4829" cy="396317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5E6FB8-C882-EEA2-0A6C-93B2654D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54370" y="3439886"/>
            <a:ext cx="0" cy="34290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A52232B-253E-1FC7-9786-87CA56F8B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881774" y="2905707"/>
            <a:ext cx="8383" cy="396317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260BCCD-F258-83B3-A65C-044BCD9AD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66907" y="3439886"/>
            <a:ext cx="0" cy="34290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6570952-AC5E-D74C-C3B4-FC80E7878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75764" y="2905707"/>
            <a:ext cx="21596" cy="396317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850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8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B855-995C-1225-6A02-C46FF326D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88" y="321581"/>
            <a:ext cx="11082671" cy="1017361"/>
          </a:xfrm>
        </p:spPr>
        <p:txBody>
          <a:bodyPr>
            <a:noAutofit/>
          </a:bodyPr>
          <a:lstStyle>
            <a:lvl1pPr algn="l">
              <a:defRPr sz="5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B73193A-88EA-B0EF-BE93-8DF234EB17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6026" y="2222224"/>
            <a:ext cx="1323181" cy="4938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cap="all" spc="350" baseline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DCB1B8E-D420-780E-9AB7-AC039F356D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24406" y="2751721"/>
            <a:ext cx="1323181" cy="4938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cap="all" spc="350" baseline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656A84E-C390-F554-7CF9-98D0A99CB4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76351" y="2222224"/>
            <a:ext cx="1323181" cy="4938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cap="all" spc="350" baseline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8932D1A-5F27-5DB5-2EA3-5D2198BFE1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66118" y="2751721"/>
            <a:ext cx="1323181" cy="4938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cap="all" spc="350" baseline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DB0B66E2-831B-8B5D-7260-F680B1DCB4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6927" y="2222224"/>
            <a:ext cx="1323181" cy="4938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cap="all" spc="350" baseline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E01213A-B19D-C32B-3CC5-8C7DF3E8B2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25925" y="2751721"/>
            <a:ext cx="1323181" cy="4938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cap="all" spc="350" baseline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5D66B4D4-1888-12A9-F2A9-581EC9B063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97125" y="2222224"/>
            <a:ext cx="1323181" cy="4938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cap="all" spc="350" baseline="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BA70EC6-938E-0C76-59B1-A0D291AC52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790" y="2926575"/>
            <a:ext cx="1270097" cy="1290687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5208294-243B-6B1C-7B4D-D51C83E833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58410" y="3471577"/>
            <a:ext cx="1371600" cy="1290687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D1A1881B-011B-36DA-64F4-B3F2F7C1D76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20165" y="2926575"/>
            <a:ext cx="1270097" cy="1290687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9DE0F18-7248-091B-B3CF-C52106002CC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9756" y="3471577"/>
            <a:ext cx="1371600" cy="1290687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940A882-262E-11D9-20F5-FC422DA605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98948" y="2926575"/>
            <a:ext cx="1270097" cy="1290687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1943B66-B889-2293-1A59-B08E0A4A0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88533" y="3471577"/>
            <a:ext cx="1371600" cy="1290687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3FE27AA-101D-9FC1-39E1-665CEBA591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50121" y="2926575"/>
            <a:ext cx="1369789" cy="1290687"/>
          </a:xfrm>
        </p:spPr>
        <p:txBody>
          <a:bodyPr>
            <a:noAutofit/>
          </a:bodyPr>
          <a:lstStyle>
            <a:lvl1pPr marL="0" indent="0" algn="l">
              <a:lnSpc>
                <a:spcPct val="113000"/>
              </a:lnSpc>
              <a:buNone/>
              <a:defRPr sz="12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39C37C26-8255-6660-DCE1-D05B99B82D0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59775" y="4303706"/>
            <a:ext cx="1587094" cy="25552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B8B0653A-87D0-F144-0A04-EC18C75CDE4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166191" y="4835424"/>
            <a:ext cx="1548397" cy="2023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7" name="Picture Placeholder 33">
            <a:extLst>
              <a:ext uri="{FF2B5EF4-FFF2-40B4-BE49-F238E27FC236}">
                <a16:creationId xmlns:a16="http://schemas.microsoft.com/office/drawing/2014/main" id="{2D436861-E5E4-0D02-515D-5135ED5C81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740166" y="4303706"/>
            <a:ext cx="1546538" cy="25552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38A682C7-CD55-0D0D-115A-C741A38A9D5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319752" y="4835424"/>
            <a:ext cx="1557038" cy="2023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9" name="Picture Placeholder 33">
            <a:extLst>
              <a:ext uri="{FF2B5EF4-FFF2-40B4-BE49-F238E27FC236}">
                <a16:creationId xmlns:a16="http://schemas.microsoft.com/office/drawing/2014/main" id="{6D2E46AE-8931-07D9-E4BA-236767F0512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900856" y="4303706"/>
            <a:ext cx="1558916" cy="25552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40" name="Picture Placeholder 33">
            <a:extLst>
              <a:ext uri="{FF2B5EF4-FFF2-40B4-BE49-F238E27FC236}">
                <a16:creationId xmlns:a16="http://schemas.microsoft.com/office/drawing/2014/main" id="{295565B1-ACA7-F26E-8827-05E8356C7C5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488680" y="4845859"/>
            <a:ext cx="1558787" cy="2013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AFF99AF0-07B4-1CEE-3781-E91ED317B3D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069448" y="4303706"/>
            <a:ext cx="1554787" cy="25552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FA5D42-8234-4346-79E1-1B5EEEEFA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637" y="2671953"/>
            <a:ext cx="164452" cy="1645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454209-0004-4BCA-C6E9-630D26A1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82503" y="3206132"/>
            <a:ext cx="164452" cy="1645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3D25E2-7F4A-2047-290C-7958BBEE4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80952" y="2671953"/>
            <a:ext cx="164452" cy="1645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CB6DE8-5C6C-B6DC-F142-4E4FF302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2296" y="3206132"/>
            <a:ext cx="164452" cy="1645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199848-E409-BCDA-90C5-4CFD98603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13571" y="2671953"/>
            <a:ext cx="164452" cy="1645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97B333-5C43-9E63-AD8E-888DAB749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15468" y="3206132"/>
            <a:ext cx="164452" cy="1645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959D53-F3CE-076E-2D31-68BA49683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1953" y="2671953"/>
            <a:ext cx="164452" cy="1645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359264-AA63-1ABF-3DAF-3FFBC4B5A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7031" y="2905707"/>
            <a:ext cx="0" cy="396317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CF4784-13B9-7076-B252-CEDCEC1A6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54896" y="3439886"/>
            <a:ext cx="0" cy="34290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3FA11C-F7FE-5CFE-EEFC-23540F9FC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053346" y="2905707"/>
            <a:ext cx="4829" cy="396317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E4FF3-9483-39B2-7994-648C0FC2D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4690" y="3439886"/>
            <a:ext cx="0" cy="34290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E5A6CC-2F64-CBE0-7832-6EDCBBF6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881774" y="2905707"/>
            <a:ext cx="8383" cy="396317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7F244-5BD4-5FBE-68F8-79900E74A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97694" y="3439886"/>
            <a:ext cx="0" cy="34290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3EAC69-1A5E-B15E-7F06-0CB2D3B0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714499" y="2905707"/>
            <a:ext cx="21596" cy="396317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194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B855-995C-1225-6A02-C46FF326D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53" y="349289"/>
            <a:ext cx="4104038" cy="170947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5000" b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BA70EC6-938E-0C76-59B1-A0D291AC52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672" y="2099090"/>
            <a:ext cx="1591056" cy="1075236"/>
          </a:xfrm>
          <a:noFill/>
        </p:spPr>
        <p:txBody>
          <a:bodyPr lIns="182880" tIns="182880" rIns="182880" bIns="182880" anchor="b"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39C37C26-8255-6660-DCE1-D05B99B82D0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3238352"/>
            <a:ext cx="1714304" cy="278144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2B4D57F-CB9A-54F9-A996-86273529DF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56" y="6089031"/>
            <a:ext cx="1696817" cy="574675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27C059-D8ED-8673-5690-3282BADBC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8618" y="2073738"/>
            <a:ext cx="1730250" cy="574675"/>
          </a:xfrm>
        </p:spPr>
        <p:txBody>
          <a:bodyPr lIns="0">
            <a:noAutofit/>
          </a:bodyPr>
          <a:lstStyle>
            <a:lvl1pPr marL="0" indent="0" algn="l">
              <a:buNone/>
              <a:defRPr sz="28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B8B0653A-87D0-F144-0A04-EC18C75CDE4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748317" y="2712822"/>
            <a:ext cx="1728927" cy="25552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5208294-243B-6B1C-7B4D-D51C83E833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12387" y="5341482"/>
            <a:ext cx="1591056" cy="1106204"/>
          </a:xfrm>
          <a:noFill/>
        </p:spPr>
        <p:txBody>
          <a:bodyPr lIns="182880" tIns="182880" rIns="182880" bIns="182880"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D1A1881B-011B-36DA-64F4-B3F2F7C1D76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78611" y="2665773"/>
            <a:ext cx="1591056" cy="1075236"/>
          </a:xfrm>
          <a:noFill/>
        </p:spPr>
        <p:txBody>
          <a:bodyPr lIns="182880" tIns="182880" rIns="182880" bIns="182880" anchor="b"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7" name="Picture Placeholder 33">
            <a:extLst>
              <a:ext uri="{FF2B5EF4-FFF2-40B4-BE49-F238E27FC236}">
                <a16:creationId xmlns:a16="http://schemas.microsoft.com/office/drawing/2014/main" id="{2D436861-E5E4-0D02-515D-5135ED5C81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511257" y="3816026"/>
            <a:ext cx="1714600" cy="18471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2A00296-0CAD-D626-CC8A-4B79A3A27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4485" y="5723664"/>
            <a:ext cx="1714600" cy="574675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8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C8265B3-F2BF-8C6B-EEDD-7FA1DB715B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5785" y="1608940"/>
            <a:ext cx="1714599" cy="53507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8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38A682C7-CD55-0D0D-115A-C741A38A9D5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259870" y="2208047"/>
            <a:ext cx="1714599" cy="25552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9DE0F18-7248-091B-B3CF-C52106002CC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26269" y="4837677"/>
            <a:ext cx="1587459" cy="1106204"/>
          </a:xfrm>
          <a:noFill/>
        </p:spPr>
        <p:txBody>
          <a:bodyPr lIns="182880" tIns="182880" rIns="182880" bIns="182880"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940A882-262E-11D9-20F5-FC422DA605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84771" y="1985525"/>
            <a:ext cx="1591056" cy="1082554"/>
          </a:xfrm>
          <a:noFill/>
        </p:spPr>
        <p:txBody>
          <a:bodyPr lIns="182880" tIns="182880" rIns="182880" bIns="182880" anchor="b"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9" name="Picture Placeholder 33">
            <a:extLst>
              <a:ext uri="{FF2B5EF4-FFF2-40B4-BE49-F238E27FC236}">
                <a16:creationId xmlns:a16="http://schemas.microsoft.com/office/drawing/2014/main" id="{6D2E46AE-8931-07D9-E4BA-236767F0512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008482" y="3147692"/>
            <a:ext cx="1712513" cy="18338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B25F410-780D-C85E-7FAE-378CD11063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15425" y="5036611"/>
            <a:ext cx="1712513" cy="574675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8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433CAB6-44AC-CD1C-D2C2-5187B025B8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978" y="563954"/>
            <a:ext cx="1714599" cy="574675"/>
          </a:xfrm>
        </p:spPr>
        <p:txBody>
          <a:bodyPr>
            <a:noAutofit/>
          </a:bodyPr>
          <a:lstStyle>
            <a:lvl1pPr marL="0" indent="0" algn="l">
              <a:buNone/>
              <a:defRPr sz="28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40" name="Picture Placeholder 33">
            <a:extLst>
              <a:ext uri="{FF2B5EF4-FFF2-40B4-BE49-F238E27FC236}">
                <a16:creationId xmlns:a16="http://schemas.microsoft.com/office/drawing/2014/main" id="{295565B1-ACA7-F26E-8827-05E8356C7C5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755008" y="1198631"/>
            <a:ext cx="1714599" cy="29542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1943B66-B889-2293-1A59-B08E0A4A0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16646" y="4230153"/>
            <a:ext cx="1591056" cy="1106204"/>
          </a:xfrm>
          <a:noFill/>
        </p:spPr>
        <p:txBody>
          <a:bodyPr lIns="182880" tIns="182880" rIns="182880" bIns="182880"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3FE27AA-101D-9FC1-39E1-665CEBA591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41759" y="1622876"/>
            <a:ext cx="1591056" cy="1089946"/>
          </a:xfrm>
          <a:noFill/>
        </p:spPr>
        <p:txBody>
          <a:bodyPr lIns="182880" tIns="182880" rIns="182880" bIns="182880" anchor="b">
            <a:noAutofit/>
          </a:bodyPr>
          <a:lstStyle>
            <a:lvl1pPr marL="0" indent="0" algn="l">
              <a:lnSpc>
                <a:spcPct val="113000"/>
              </a:lnSpc>
              <a:buNone/>
              <a:defRPr sz="1000" b="0" spc="0" baseline="0">
                <a:solidFill>
                  <a:schemeClr val="accent3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AFF99AF0-07B4-1CEE-3781-E91ED317B3D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503621" y="2785611"/>
            <a:ext cx="1688379" cy="25552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F933B62-8A1A-9AC9-204C-BA2622AA31E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503621" y="5407381"/>
            <a:ext cx="1688379" cy="574675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8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B79CC2F-C039-4C34-3EB1-5535520D66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4957" y="6265767"/>
            <a:ext cx="4163193" cy="574675"/>
          </a:xfrm>
        </p:spPr>
        <p:txBody>
          <a:bodyPr>
            <a:noAutofit/>
          </a:bodyPr>
          <a:lstStyle>
            <a:lvl1pPr marL="0" indent="0" algn="l">
              <a:buNone/>
              <a:defRPr sz="2000" b="1" spc="300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3877486554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1.xml" Id="rId7" /><Relationship Type="http://schemas.openxmlformats.org/officeDocument/2006/relationships/slideLayout" Target="/ppt/slideLayouts/slideLayout24.xml" Id="rId2" /><Relationship Type="http://schemas.openxmlformats.org/officeDocument/2006/relationships/slideLayout" Target="/ppt/slideLayouts/slideLayout15.xml" Id="rId1" /><Relationship Type="http://schemas.openxmlformats.org/officeDocument/2006/relationships/slideLayout" Target="/ppt/slideLayouts/slideLayout66.xml" Id="rId6" /><Relationship Type="http://schemas.openxmlformats.org/officeDocument/2006/relationships/theme" Target="/ppt/theme/theme11.xml" Id="rId11" /><Relationship Type="http://schemas.openxmlformats.org/officeDocument/2006/relationships/slideLayout" Target="/ppt/slideLayouts/slideLayout57.xml" Id="rId5" /><Relationship Type="http://schemas.openxmlformats.org/officeDocument/2006/relationships/slideLayout" Target="/ppt/slideLayouts/slideLayout108.xml" Id="rId10" /><Relationship Type="http://schemas.openxmlformats.org/officeDocument/2006/relationships/slideLayout" Target="/ppt/slideLayouts/slideLayout49.xml" Id="rId4" /><Relationship Type="http://schemas.openxmlformats.org/officeDocument/2006/relationships/slideLayout" Target="/ppt/slideLayouts/slideLayout910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4C4A8-C2EB-4D2A-A43E-BE19EA9A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42BD-2E9C-46B7-AFF7-A440C094D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3F001-24C4-4191-A568-B1096B9AB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9F280-24DB-415F-8DF8-72D7FF3C4BF0}" type="datetimeFigureOut">
              <a:rPr lang="en-US" noProof="0" smtClean="0"/>
              <a:t>4/12/2023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5E6E-ED1A-4700-A7E8-68DEBCDD6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E6C46-B63C-4A83-8155-0AE7FABA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A9A2B-DCEA-459B-8067-44D042050D8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101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6.xml.rels>&#65279;<?xml version="1.0" encoding="utf-8"?><Relationships xmlns="http://schemas.openxmlformats.org/package/2006/relationships"><Relationship Type="http://schemas.openxmlformats.org/officeDocument/2006/relationships/image" Target="/ppt/media/image32.png" Id="rId8" /><Relationship Type="http://schemas.openxmlformats.org/officeDocument/2006/relationships/image" Target="/ppt/media/image272.png" Id="rId3" /><Relationship Type="http://schemas.openxmlformats.org/officeDocument/2006/relationships/image" Target="/ppt/media/image313.png" Id="rId7" /><Relationship Type="http://schemas.openxmlformats.org/officeDocument/2006/relationships/image" Target="/ppt/media/image264.png" Id="rId2" /><Relationship Type="http://schemas.openxmlformats.org/officeDocument/2006/relationships/slideLayout" Target="/ppt/slideLayouts/slideLayout108.xml" Id="rId1" /><Relationship Type="http://schemas.openxmlformats.org/officeDocument/2006/relationships/image" Target="/ppt/media/image305.png" Id="rId6" /><Relationship Type="http://schemas.openxmlformats.org/officeDocument/2006/relationships/image" Target="/ppt/media/image296.png" Id="rId5" /><Relationship Type="http://schemas.openxmlformats.org/officeDocument/2006/relationships/image" Target="/ppt/media/image287.png" Id="rId4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79.jpg" Id="rId8" /><Relationship Type="http://schemas.openxmlformats.org/officeDocument/2006/relationships/image" Target="/ppt/media/image22.jpg" Id="rId3" /><Relationship Type="http://schemas.openxmlformats.org/officeDocument/2006/relationships/image" Target="/ppt/media/image63.jpg" Id="rId7" /><Relationship Type="http://schemas.openxmlformats.org/officeDocument/2006/relationships/image" Target="/ppt/media/image14.jpg" Id="rId2" /><Relationship Type="http://schemas.openxmlformats.org/officeDocument/2006/relationships/slideLayout" Target="/ppt/slideLayouts/slideLayout15.xml" Id="rId1" /><Relationship Type="http://schemas.openxmlformats.org/officeDocument/2006/relationships/image" Target="/ppt/media/image55.jpg" Id="rId6" /><Relationship Type="http://schemas.openxmlformats.org/officeDocument/2006/relationships/image" Target="/ppt/media/image46.jpg" Id="rId5" /><Relationship Type="http://schemas.openxmlformats.org/officeDocument/2006/relationships/image" Target="/ppt/media/image310.jpg" Id="rId4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9.jpg" Id="rId8" /><Relationship Type="http://schemas.openxmlformats.org/officeDocument/2006/relationships/image" Target="/ppt/media/image22.jpg" Id="rId3" /><Relationship Type="http://schemas.openxmlformats.org/officeDocument/2006/relationships/image" Target="/ppt/media/image63.jpg" Id="rId7" /><Relationship Type="http://schemas.openxmlformats.org/officeDocument/2006/relationships/image" Target="/ppt/media/image14.jpg" Id="rId2" /><Relationship Type="http://schemas.openxmlformats.org/officeDocument/2006/relationships/slideLayout" Target="/ppt/slideLayouts/slideLayout24.xml" Id="rId1" /><Relationship Type="http://schemas.openxmlformats.org/officeDocument/2006/relationships/image" Target="/ppt/media/image55.jpg" Id="rId6" /><Relationship Type="http://schemas.openxmlformats.org/officeDocument/2006/relationships/image" Target="/ppt/media/image46.jpg" Id="rId5" /><Relationship Type="http://schemas.openxmlformats.org/officeDocument/2006/relationships/image" Target="/ppt/media/image88.jpg" Id="rId4" /></Relationships>
</file>

<file path=ppt/slides/_rels/slide39.xml.rels>&#65279;<?xml version="1.0" encoding="utf-8"?><Relationships xmlns="http://schemas.openxmlformats.org/package/2006/relationships"><Relationship Type="http://schemas.openxmlformats.org/officeDocument/2006/relationships/image" Target="/ppt/media/image9.jpg" Id="rId8" /><Relationship Type="http://schemas.openxmlformats.org/officeDocument/2006/relationships/image" Target="/ppt/media/image22.jpg" Id="rId3" /><Relationship Type="http://schemas.openxmlformats.org/officeDocument/2006/relationships/image" Target="/ppt/media/image63.jpg" Id="rId7" /><Relationship Type="http://schemas.openxmlformats.org/officeDocument/2006/relationships/image" Target="/ppt/media/image14.jpg" Id="rId2" /><Relationship Type="http://schemas.openxmlformats.org/officeDocument/2006/relationships/slideLayout" Target="/ppt/slideLayouts/slideLayout33.xml" Id="rId1" /><Relationship Type="http://schemas.openxmlformats.org/officeDocument/2006/relationships/image" Target="/ppt/media/image55.jpg" Id="rId6" /><Relationship Type="http://schemas.openxmlformats.org/officeDocument/2006/relationships/image" Target="/ppt/media/image46.jpg" Id="rId5" /><Relationship Type="http://schemas.openxmlformats.org/officeDocument/2006/relationships/image" Target="/ppt/media/image1025.jpg" Id="rId4" /></Relationships>
</file>

<file path=ppt/slides/_rels/slide47.xml.rels>&#65279;<?xml version="1.0" encoding="utf-8"?><Relationships xmlns="http://schemas.openxmlformats.org/package/2006/relationships"><Relationship Type="http://schemas.openxmlformats.org/officeDocument/2006/relationships/image" Target="/ppt/media/image1711.jpg" Id="rId8" /><Relationship Type="http://schemas.openxmlformats.org/officeDocument/2006/relationships/image" Target="/ppt/media/image1212.jpg" Id="rId3" /><Relationship Type="http://schemas.openxmlformats.org/officeDocument/2006/relationships/image" Target="/ppt/media/image1613.jpg" Id="rId7" /><Relationship Type="http://schemas.openxmlformats.org/officeDocument/2006/relationships/image" Target="/ppt/media/image1114.jpg" Id="rId2" /><Relationship Type="http://schemas.openxmlformats.org/officeDocument/2006/relationships/slideLayout" Target="/ppt/slideLayouts/slideLayout49.xml" Id="rId1" /><Relationship Type="http://schemas.openxmlformats.org/officeDocument/2006/relationships/image" Target="/ppt/media/image1515.jpg" Id="rId6" /><Relationship Type="http://schemas.openxmlformats.org/officeDocument/2006/relationships/image" Target="/ppt/media/image1416.jpg" Id="rId5" /><Relationship Type="http://schemas.openxmlformats.org/officeDocument/2006/relationships/image" Target="/ppt/media/image1317.jpg" Id="rId4" /></Relationships>
</file>

<file path=ppt/slides/_rels/slide55.xml.rels>&#65279;<?xml version="1.0" encoding="utf-8"?><Relationships xmlns="http://schemas.openxmlformats.org/package/2006/relationships"><Relationship Type="http://schemas.openxmlformats.org/officeDocument/2006/relationships/diagramLayout" Target="/ppt/diagrams/layout12.xml" Id="rId3" /><Relationship Type="http://schemas.openxmlformats.org/officeDocument/2006/relationships/diagramData" Target="/ppt/diagrams/data12.xml" Id="rId2" /><Relationship Type="http://schemas.openxmlformats.org/officeDocument/2006/relationships/slideLayout" Target="/ppt/slideLayouts/slideLayout57.xml" Id="rId1" /><Relationship Type="http://schemas.microsoft.com/office/2007/relationships/diagramDrawing" Target="/ppt/diagrams/drawing12.xml" Id="rId6" /><Relationship Type="http://schemas.openxmlformats.org/officeDocument/2006/relationships/diagramColors" Target="/ppt/diagrams/colors12.xml" Id="rId5" /><Relationship Type="http://schemas.openxmlformats.org/officeDocument/2006/relationships/diagramQuickStyle" Target="/ppt/diagrams/quickStyle12.xml" Id="rId4" /></Relationships>
</file>

<file path=ppt/slides/_rels/slide63.xml.rels>&#65279;<?xml version="1.0" encoding="utf-8"?><Relationships xmlns="http://schemas.openxmlformats.org/package/2006/relationships"><Relationship Type="http://schemas.openxmlformats.org/officeDocument/2006/relationships/diagramLayout" Target="/ppt/diagrams/layout21.xml" Id="rId3" /><Relationship Type="http://schemas.openxmlformats.org/officeDocument/2006/relationships/diagramData" Target="/ppt/diagrams/data21.xml" Id="rId2" /><Relationship Type="http://schemas.openxmlformats.org/officeDocument/2006/relationships/slideLayout" Target="/ppt/slideLayouts/slideLayout66.xml" Id="rId1" /><Relationship Type="http://schemas.microsoft.com/office/2007/relationships/diagramDrawing" Target="/ppt/diagrams/drawing2.xml" Id="rId6" /><Relationship Type="http://schemas.openxmlformats.org/officeDocument/2006/relationships/diagramColors" Target="/ppt/diagrams/colors21.xml" Id="rId5" /><Relationship Type="http://schemas.openxmlformats.org/officeDocument/2006/relationships/diagramQuickStyle" Target="/ppt/diagrams/quickStyle21.xml" Id="rId4" /></Relationships>
</file>

<file path=ppt/slides/_rels/slide71.xml.rels>&#65279;<?xml version="1.0" encoding="utf-8"?><Relationships xmlns="http://schemas.openxmlformats.org/package/2006/relationships"><Relationship Type="http://schemas.openxmlformats.org/officeDocument/2006/relationships/image" Target="/ppt/media/image9.jpg" Id="rId8" /><Relationship Type="http://schemas.openxmlformats.org/officeDocument/2006/relationships/image" Target="/ppt/media/image22.jpg" Id="rId3" /><Relationship Type="http://schemas.openxmlformats.org/officeDocument/2006/relationships/image" Target="/ppt/media/image63.jpg" Id="rId7" /><Relationship Type="http://schemas.openxmlformats.org/officeDocument/2006/relationships/image" Target="/ppt/media/image14.jpg" Id="rId2" /><Relationship Type="http://schemas.openxmlformats.org/officeDocument/2006/relationships/slideLayout" Target="/ppt/slideLayouts/slideLayout71.xml" Id="rId1" /><Relationship Type="http://schemas.openxmlformats.org/officeDocument/2006/relationships/image" Target="/ppt/media/image55.jpg" Id="rId6" /><Relationship Type="http://schemas.openxmlformats.org/officeDocument/2006/relationships/image" Target="/ppt/media/image46.jpg" Id="rId5" /><Relationship Type="http://schemas.openxmlformats.org/officeDocument/2006/relationships/image" Target="/ppt/media/image187.jpg" Id="rId4" /></Relationships>
</file>

<file path=ppt/slides/_rels/slide810.xml.rels>&#65279;<?xml version="1.0" encoding="utf-8"?><Relationships xmlns="http://schemas.openxmlformats.org/package/2006/relationships"><Relationship Type="http://schemas.openxmlformats.org/officeDocument/2006/relationships/image" Target="/ppt/media/image1711.jpg" Id="rId8" /><Relationship Type="http://schemas.openxmlformats.org/officeDocument/2006/relationships/image" Target="/ppt/media/image1212.jpg" Id="rId3" /><Relationship Type="http://schemas.openxmlformats.org/officeDocument/2006/relationships/image" Target="/ppt/media/image1613.jpg" Id="rId7" /><Relationship Type="http://schemas.openxmlformats.org/officeDocument/2006/relationships/image" Target="/ppt/media/image1114.jpg" Id="rId2" /><Relationship Type="http://schemas.openxmlformats.org/officeDocument/2006/relationships/slideLayout" Target="/ppt/slideLayouts/slideLayout82.xml" Id="rId1" /><Relationship Type="http://schemas.openxmlformats.org/officeDocument/2006/relationships/image" Target="/ppt/media/image1515.jpg" Id="rId6" /><Relationship Type="http://schemas.openxmlformats.org/officeDocument/2006/relationships/image" Target="/ppt/media/image1416.jpg" Id="rId5" /><Relationship Type="http://schemas.openxmlformats.org/officeDocument/2006/relationships/image" Target="/ppt/media/image1317.jpg" Id="rId4" /></Relationships>
</file>

<file path=ppt/slides/_rels/slide98.xml.rels>&#65279;<?xml version="1.0" encoding="utf-8"?><Relationships xmlns="http://schemas.openxmlformats.org/package/2006/relationships"><Relationship Type="http://schemas.openxmlformats.org/officeDocument/2006/relationships/image" Target="/ppt/media/image2518.jpg" Id="rId8" /><Relationship Type="http://schemas.openxmlformats.org/officeDocument/2006/relationships/image" Target="/ppt/media/image2019.jpg" Id="rId3" /><Relationship Type="http://schemas.openxmlformats.org/officeDocument/2006/relationships/image" Target="/ppt/media/image2420.jpg" Id="rId7" /><Relationship Type="http://schemas.openxmlformats.org/officeDocument/2006/relationships/image" Target="/ppt/media/image1921.jpg" Id="rId2" /><Relationship Type="http://schemas.openxmlformats.org/officeDocument/2006/relationships/slideLayout" Target="/ppt/slideLayouts/slideLayout910.xml" Id="rId1" /><Relationship Type="http://schemas.openxmlformats.org/officeDocument/2006/relationships/image" Target="/ppt/media/image2322.jpg" Id="rId6" /><Relationship Type="http://schemas.openxmlformats.org/officeDocument/2006/relationships/image" Target="/ppt/media/image2223.jpg" Id="rId5" /><Relationship Type="http://schemas.openxmlformats.org/officeDocument/2006/relationships/image" Target="/ppt/media/image2124.jpg" Id="rId4" /></Relationships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BFB3B-D3CC-74AA-BFF4-F0DC0CE5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TIMELINE 10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5D6C7BD-3BA6-AD79-A508-E33641820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JUN</a:t>
            </a:r>
          </a:p>
          <a:p>
            <a:r>
              <a:rPr lang="en-US" dirty="0"/>
              <a:t>4TH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1B6EA2-0814-0000-2EAE-1216B67D4C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en-US" dirty="0"/>
              <a:t>Hans Luther forms German government</a:t>
            </a:r>
          </a:p>
        </p:txBody>
      </p:sp>
      <p:pic>
        <p:nvPicPr>
          <p:cNvPr id="29" name="Picture Placeholder 28" descr="Flowers">
            <a:extLst>
              <a:ext uri="{FF2B5EF4-FFF2-40B4-BE49-F238E27FC236}">
                <a16:creationId xmlns:a16="http://schemas.microsoft.com/office/drawing/2014/main" id="{3391F270-69C8-B783-1935-7C5C35953F1C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15" r="715"/>
          <a:stretch>
            <a:fillRect/>
          </a:stretch>
        </p:blipFill>
        <p:spPr/>
      </p:pic>
      <p:pic>
        <p:nvPicPr>
          <p:cNvPr id="31" name="Picture Placeholder 30" descr="Flowers">
            <a:extLst>
              <a:ext uri="{FF2B5EF4-FFF2-40B4-BE49-F238E27FC236}">
                <a16:creationId xmlns:a16="http://schemas.microsoft.com/office/drawing/2014/main" id="{2985EA0A-85D6-830B-3A17-E6AE00548DBF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0" r="70"/>
          <a:stretch>
            <a:fillRect/>
          </a:stretch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CC4D23F-16F8-9E94-AF6F-A265A5D0E7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JUL</a:t>
            </a:r>
          </a:p>
          <a:p>
            <a:r>
              <a:rPr lang="en-US" dirty="0"/>
              <a:t>15TH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D432D8-9E42-FAB9-03D2-854FAE60E1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Crew of Dutch "7 Provinces" mutiny after pay cuts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D879FCB-A25A-B79A-1F51-839962C8D4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AUG</a:t>
            </a:r>
          </a:p>
          <a:p>
            <a:r>
              <a:rPr lang="en-US" dirty="0"/>
              <a:t>29TH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9C56EF-AA92-5C0E-3C78-736D6158C80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pPr lvl="0"/>
            <a:r>
              <a:rPr lang="en-US" dirty="0"/>
              <a:t>Cuban coup d'état took place in Cuba</a:t>
            </a:r>
          </a:p>
        </p:txBody>
      </p:sp>
      <p:pic>
        <p:nvPicPr>
          <p:cNvPr id="37" name="Picture Placeholder 36" descr="Flowers">
            <a:extLst>
              <a:ext uri="{FF2B5EF4-FFF2-40B4-BE49-F238E27FC236}">
                <a16:creationId xmlns:a16="http://schemas.microsoft.com/office/drawing/2014/main" id="{BB6C7599-976D-6AF3-72A0-2CD05DB6C918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43" b="43"/>
          <a:stretch>
            <a:fillRect/>
          </a:stretch>
        </p:blipFill>
        <p:spPr/>
      </p:pic>
      <p:pic>
        <p:nvPicPr>
          <p:cNvPr id="39" name="Picture Placeholder 38" descr="Flowers">
            <a:extLst>
              <a:ext uri="{FF2B5EF4-FFF2-40B4-BE49-F238E27FC236}">
                <a16:creationId xmlns:a16="http://schemas.microsoft.com/office/drawing/2014/main" id="{70DC1FC3-7589-8818-0645-0BA847ED565C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584" b="584"/>
          <a:stretch>
            <a:fillRect/>
          </a:stretch>
        </p:blipFill>
        <p:spPr/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27EE5CC-A34D-C0EA-6AD1-57DBA22DC1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SEP</a:t>
            </a:r>
          </a:p>
          <a:p>
            <a:r>
              <a:rPr lang="en-US" dirty="0"/>
              <a:t>15TH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8124411-5662-4E85-E1F2-047BE576C3D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Hugh Martin and Timothy Gray's musical "High Spirits” opens at Alvin Theater, NYC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AADCFE0-E03B-DEC7-EEA1-64194066AA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OCT</a:t>
            </a:r>
          </a:p>
          <a:p>
            <a:r>
              <a:rPr lang="en-US" dirty="0"/>
              <a:t>11TH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75A13F-ECE6-D7DE-F8D1-7D08D351C47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0"/>
            <a:r>
              <a:rPr lang="en-US" dirty="0"/>
              <a:t>Bill Shoemaker wins Kentucky Derby with Lucky Debonair</a:t>
            </a:r>
          </a:p>
        </p:txBody>
      </p:sp>
      <p:pic>
        <p:nvPicPr>
          <p:cNvPr id="41" name="Picture Placeholder 40" descr="Flowers">
            <a:extLst>
              <a:ext uri="{FF2B5EF4-FFF2-40B4-BE49-F238E27FC236}">
                <a16:creationId xmlns:a16="http://schemas.microsoft.com/office/drawing/2014/main" id="{670EBAD4-5A29-2221-9781-5F06AA62B85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511" b="511"/>
          <a:stretch>
            <a:fillRect/>
          </a:stretch>
        </p:blipFill>
        <p:spPr/>
      </p:pic>
      <p:pic>
        <p:nvPicPr>
          <p:cNvPr id="43" name="Picture Placeholder 42" descr="Flowers">
            <a:extLst>
              <a:ext uri="{FF2B5EF4-FFF2-40B4-BE49-F238E27FC236}">
                <a16:creationId xmlns:a16="http://schemas.microsoft.com/office/drawing/2014/main" id="{0879D294-8897-485B-E59C-4DABA1A889FF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34" r="134"/>
          <a:stretch>
            <a:fillRect/>
          </a:stretch>
        </p:blipFill>
        <p:spPr/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8448500-4E32-13A0-7772-F75ACB455B6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NOV</a:t>
            </a:r>
          </a:p>
          <a:p>
            <a:r>
              <a:rPr lang="en-US" dirty="0"/>
              <a:t>19TH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29594E7-C73B-7F01-BA14-95E842DC05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British rock band Led Zeppelin begin their last European tour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546E77-BFB2-55F7-00B4-1720734B71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DEC</a:t>
            </a:r>
          </a:p>
          <a:p>
            <a:r>
              <a:rPr lang="en-US" dirty="0"/>
              <a:t>16TH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B1722A-930E-BCDD-3687-CEAE339FC73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r>
              <a:rPr lang="en-US" dirty="0"/>
              <a:t>Billy Joel's album tops US charts, featuring "It's Still Rock 'n' Roll to Me"</a:t>
            </a:r>
          </a:p>
        </p:txBody>
      </p:sp>
      <p:pic>
        <p:nvPicPr>
          <p:cNvPr id="45" name="Picture Placeholder 44" descr="Flowers">
            <a:extLst>
              <a:ext uri="{FF2B5EF4-FFF2-40B4-BE49-F238E27FC236}">
                <a16:creationId xmlns:a16="http://schemas.microsoft.com/office/drawing/2014/main" id="{621003D3-B55F-E7A5-7AEE-055C3198E59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26" r="526"/>
          <a:stretch>
            <a:fillRect/>
          </a:stretch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1C9607A-AC57-1B6A-26B7-807CB1FEB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DAY IN HISTORY</a:t>
            </a:r>
          </a:p>
        </p:txBody>
      </p:sp>
    </p:spTree>
    <p:extLst>
      <p:ext uri="{BB962C8B-B14F-4D97-AF65-F5344CB8AC3E}">
        <p14:creationId xmlns:p14="http://schemas.microsoft.com/office/powerpoint/2010/main" val="393167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BEC1-EF35-BAB3-C2F4-C39A61F3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timeline 1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0AD177D-407F-4CF9-DAF9-100C008DC6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DAY IN HISTORY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9E5FFD3-F65E-BE06-4FE1-91AACD4B60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1925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09E85C6-B199-D5DD-3ADA-6F246660BE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1933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C7D97C1-4AF2-8B03-9557-8476E034F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1952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5C5B12D-A7CA-E406-05E8-E632F4B6EE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1964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8D954EA-FDF0-BD67-5BCA-C4E6C05702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1965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4C027FF-4375-34D1-DD2D-077A5E5048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1970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61CCC4A-ABB1-E5C2-9E12-46F7917BF1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1980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804AD15-D323-4A41-5731-8AF7C9BD3C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JANUARY </a:t>
            </a:r>
          </a:p>
          <a:p>
            <a:r>
              <a:rPr lang="en-US" dirty="0"/>
              <a:t>15TH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0C2C10E-A9DF-0A88-FD06-AAED373E6F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FEBRUARY</a:t>
            </a:r>
          </a:p>
          <a:p>
            <a:r>
              <a:rPr lang="en-US" dirty="0"/>
              <a:t>5TH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7BF25EF-B67F-5512-2328-DB7E1F24D2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MARCH </a:t>
            </a:r>
          </a:p>
          <a:p>
            <a:r>
              <a:rPr lang="en-US" dirty="0"/>
              <a:t>6TH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2622665-16C0-EF64-AD73-916BC43A15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APRIL</a:t>
            </a:r>
          </a:p>
          <a:p>
            <a:r>
              <a:rPr lang="en-US" dirty="0"/>
              <a:t>7TH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EEB00CC-5AF8-6E44-9C8D-A4E813DE94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MAY</a:t>
            </a:r>
          </a:p>
          <a:p>
            <a:r>
              <a:rPr lang="en-US" dirty="0"/>
              <a:t>7TH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BAA97DC-29BB-9EAF-3CDC-E19A17C2B5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JUNE </a:t>
            </a:r>
          </a:p>
          <a:p>
            <a:r>
              <a:rPr lang="en-US" dirty="0"/>
              <a:t>17TH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0BAEE5F0-A2CE-8A1D-F5DA-2A272C8AFE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JULY </a:t>
            </a:r>
          </a:p>
          <a:p>
            <a:r>
              <a:rPr lang="en-US" dirty="0"/>
              <a:t>18TH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D3071A1-5C84-4F98-C92F-D6D09598D85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en-US" dirty="0"/>
              <a:t>Hans Luther forms German government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467735C-B175-F6AB-DCAA-5035002753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Crew of Dutch "7 Provinces" mutiny after pay cuts 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A77660C-38AC-71B1-1D17-BB3A9EFB43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lvl="0"/>
            <a:r>
              <a:rPr lang="en-US" dirty="0"/>
              <a:t>Cuban coup d'état took place in Cuba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95674948-0FF2-B0F9-2258-771AC96E1D8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Hugh Martin and Timothy Gray's musical "High Spirits” opens at Alvin Theater, NYC 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6240F8C-0E61-26D6-6124-6310C8B20E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0"/>
            <a:r>
              <a:rPr lang="en-US" dirty="0"/>
              <a:t>Bill Shoemaker wins Kentucky Derby with Lucky Debonair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88369070-5FC0-FFD9-2175-3F867762343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British rock band Led Zeppelin begin their last European tour 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0ACC004-5E19-4971-6406-A15FB9B83D2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r>
              <a:rPr lang="en-US" dirty="0"/>
              <a:t>Billy Joel's album tops US charts, featuring "It's Still Rock 'n' Roll to Me"</a:t>
            </a:r>
          </a:p>
        </p:txBody>
      </p:sp>
      <p:pic>
        <p:nvPicPr>
          <p:cNvPr id="92" name="Picture Placeholder 60" descr="City scape">
            <a:extLst>
              <a:ext uri="{FF2B5EF4-FFF2-40B4-BE49-F238E27FC236}">
                <a16:creationId xmlns:a16="http://schemas.microsoft.com/office/drawing/2014/main" id="{DFC358AD-29B1-6664-37B3-777409FD39A3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2">
            <a:grayscl/>
          </a:blip>
          <a:srcRect l="19134" r="19134"/>
          <a:stretch/>
        </p:blipFill>
        <p:spPr/>
      </p:pic>
      <p:pic>
        <p:nvPicPr>
          <p:cNvPr id="93" name="Picture Placeholder 60" descr="Front of house">
            <a:extLst>
              <a:ext uri="{FF2B5EF4-FFF2-40B4-BE49-F238E27FC236}">
                <a16:creationId xmlns:a16="http://schemas.microsoft.com/office/drawing/2014/main" id="{6AE9965E-A5BD-DD57-DC8D-29996B2C086F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>
            <a:grayscl/>
          </a:blip>
          <a:srcRect l="19322" r="19322"/>
          <a:stretch/>
        </p:blipFill>
        <p:spPr/>
      </p:pic>
      <p:pic>
        <p:nvPicPr>
          <p:cNvPr id="128" name="Picture Placeholder 127" descr="Bridge">
            <a:extLst>
              <a:ext uri="{FF2B5EF4-FFF2-40B4-BE49-F238E27FC236}">
                <a16:creationId xmlns:a16="http://schemas.microsoft.com/office/drawing/2014/main" id="{01D933D4-986B-D378-61F0-D306A4E4FD1A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/>
          <a:srcRect l="139" r="139"/>
          <a:stretch>
            <a:fillRect/>
          </a:stretch>
        </p:blipFill>
        <p:spPr/>
      </p:pic>
      <p:pic>
        <p:nvPicPr>
          <p:cNvPr id="129" name="Picture Placeholder 60" descr="Arches Corridor">
            <a:extLst>
              <a:ext uri="{FF2B5EF4-FFF2-40B4-BE49-F238E27FC236}">
                <a16:creationId xmlns:a16="http://schemas.microsoft.com/office/drawing/2014/main" id="{7BBE4F65-B430-48D1-FDA2-80F722D035A9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5">
            <a:grayscl/>
          </a:blip>
          <a:srcRect t="14007" b="14007"/>
          <a:stretch/>
        </p:blipFill>
        <p:spPr/>
      </p:pic>
      <p:pic>
        <p:nvPicPr>
          <p:cNvPr id="130" name="Picture Placeholder 60" descr="Bridge">
            <a:extLst>
              <a:ext uri="{FF2B5EF4-FFF2-40B4-BE49-F238E27FC236}">
                <a16:creationId xmlns:a16="http://schemas.microsoft.com/office/drawing/2014/main" id="{C91B75E7-4969-2616-EF04-BD0952FF158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6">
            <a:grayscl/>
          </a:blip>
          <a:srcRect t="6769" b="6769"/>
          <a:stretch/>
        </p:blipFill>
        <p:spPr/>
      </p:pic>
      <p:pic>
        <p:nvPicPr>
          <p:cNvPr id="131" name="Picture Placeholder 60" descr="Front of building">
            <a:extLst>
              <a:ext uri="{FF2B5EF4-FFF2-40B4-BE49-F238E27FC236}">
                <a16:creationId xmlns:a16="http://schemas.microsoft.com/office/drawing/2014/main" id="{FE00891C-6EB0-D4B4-099A-4986C5545470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7">
            <a:grayscl/>
          </a:blip>
          <a:srcRect l="19129" r="19129"/>
          <a:stretch/>
        </p:blipFill>
        <p:spPr/>
      </p:pic>
      <p:pic>
        <p:nvPicPr>
          <p:cNvPr id="136" name="Picture Placeholder 135" descr="The Eiffel Tower">
            <a:extLst>
              <a:ext uri="{FF2B5EF4-FFF2-40B4-BE49-F238E27FC236}">
                <a16:creationId xmlns:a16="http://schemas.microsoft.com/office/drawing/2014/main" id="{52D6E37D-4A60-7A6F-5F48-2F8D12D7993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/>
          <a:srcRect l="139" r="139"/>
          <a:stretch>
            <a:fillRect/>
          </a:stretch>
        </p:blipFill>
        <p:spPr/>
      </p:pic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F381126-271C-1720-6DED-3BE35E703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6162" y="3351152"/>
            <a:ext cx="111098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2D12B516-AE4B-E99D-87BC-5CFB36C71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411" y="3276098"/>
            <a:ext cx="161832" cy="1618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73AB57EF-D66D-7698-9C70-CA3208C7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6969" y="3276098"/>
            <a:ext cx="161832" cy="1618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F8EE38E-93BB-78BF-1C39-81F6D9D0B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5527" y="3276098"/>
            <a:ext cx="161832" cy="1618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3287EF5-C4D9-4753-753C-1E8877024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4085" y="3276098"/>
            <a:ext cx="161832" cy="1618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E54E7BCA-C214-AFA3-287A-8F628B08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2643" y="3276098"/>
            <a:ext cx="161832" cy="1618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8D8CA0A3-F5DD-0F8C-009F-0B4044AC0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1201" y="3276098"/>
            <a:ext cx="161832" cy="1618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E442B147-42B4-B75B-2347-FF51308EC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19759" y="3276098"/>
            <a:ext cx="161832" cy="1618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09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D8950D-10C6-0215-A045-8C88FEA9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timeline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14A1C-0419-E317-2C05-0E727F75F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DAY IN HISTORY</a:t>
            </a:r>
          </a:p>
        </p:txBody>
      </p:sp>
      <p:pic>
        <p:nvPicPr>
          <p:cNvPr id="32" name="Picture Placeholder 60" descr="City scape">
            <a:extLst>
              <a:ext uri="{FF2B5EF4-FFF2-40B4-BE49-F238E27FC236}">
                <a16:creationId xmlns:a16="http://schemas.microsoft.com/office/drawing/2014/main" id="{F976F80E-9093-EA91-2BD5-13813C764F42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8475" r="18475"/>
          <a:stretch/>
        </p:blipFill>
        <p:spPr/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A82BACB-50DA-3C95-1EB3-F53A1A1819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1925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31C931-4182-EF40-60B4-83D360055B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JANUARY </a:t>
            </a:r>
          </a:p>
          <a:p>
            <a:r>
              <a:rPr lang="en-US" dirty="0"/>
              <a:t>15TH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7964961-9086-7C11-773E-C0AFD74132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en-US" dirty="0"/>
              <a:t>Hans Luther forms German government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F8B3ED-AB56-0D73-F270-F7FAA2F4BD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FEBRUARY </a:t>
            </a:r>
          </a:p>
          <a:p>
            <a:r>
              <a:rPr lang="en-US" dirty="0"/>
              <a:t>5TH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044A857-84E3-DD59-A09E-0953CB99BB8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Crew of Dutch "7 Provinces" mutiny after pay cuts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57AF756-4344-6421-D0CE-007F586BCC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1933</a:t>
            </a:r>
          </a:p>
        </p:txBody>
      </p:sp>
      <p:pic>
        <p:nvPicPr>
          <p:cNvPr id="48" name="Picture Placeholder 60" descr="Front of house">
            <a:extLst>
              <a:ext uri="{FF2B5EF4-FFF2-40B4-BE49-F238E27FC236}">
                <a16:creationId xmlns:a16="http://schemas.microsoft.com/office/drawing/2014/main" id="{4DEE1F6E-3736-3A3C-2C83-60374C78010F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8641" r="18641"/>
          <a:stretch/>
        </p:blipFill>
        <p:spPr/>
      </p:pic>
      <p:pic>
        <p:nvPicPr>
          <p:cNvPr id="263" name="Picture Placeholder 60" descr="Bridge">
            <a:extLst>
              <a:ext uri="{FF2B5EF4-FFF2-40B4-BE49-F238E27FC236}">
                <a16:creationId xmlns:a16="http://schemas.microsoft.com/office/drawing/2014/main" id="{86B2F2F4-5DA6-1731-3650-B55F8B1E3885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1334" r="21334"/>
          <a:stretch/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1B2924F-2E52-9581-0FCC-8203D653D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1952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E1AF7E-1678-FEF6-2AFB-B1A7CAEED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MARCH </a:t>
            </a:r>
          </a:p>
          <a:p>
            <a:r>
              <a:rPr lang="en-US" dirty="0"/>
              <a:t>6TH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20784FD-FD9C-509C-E944-D54C7CFDF1F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lvl="0"/>
            <a:r>
              <a:rPr lang="en-US" dirty="0"/>
              <a:t>Cuban coup d'état took place in Cuba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DFAF4F-6E75-2703-0FF9-9D978BCCA1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APRIL</a:t>
            </a:r>
          </a:p>
          <a:p>
            <a:r>
              <a:rPr lang="en-US" dirty="0"/>
              <a:t>7TH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5531C9-12A9-278E-CA05-CCD2182196E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Hugh Martin and Timothy Gray's musical "High Spirits” opens at Alvin Theater, NYC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90FB630-A18B-60D1-CA81-DD0720EB7E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1964</a:t>
            </a:r>
          </a:p>
        </p:txBody>
      </p:sp>
      <p:pic>
        <p:nvPicPr>
          <p:cNvPr id="49" name="Picture Placeholder 60" descr="Arches Corridor">
            <a:extLst>
              <a:ext uri="{FF2B5EF4-FFF2-40B4-BE49-F238E27FC236}">
                <a16:creationId xmlns:a16="http://schemas.microsoft.com/office/drawing/2014/main" id="{9EA50486-B437-882F-4359-A5B139C04DE2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4790" b="14790"/>
          <a:stretch/>
        </p:blipFill>
        <p:spPr/>
      </p:pic>
      <p:pic>
        <p:nvPicPr>
          <p:cNvPr id="43" name="Picture Placeholder 60" descr="Bridge">
            <a:extLst>
              <a:ext uri="{FF2B5EF4-FFF2-40B4-BE49-F238E27FC236}">
                <a16:creationId xmlns:a16="http://schemas.microsoft.com/office/drawing/2014/main" id="{6779B0DF-2F43-BA63-9E07-55A767C9783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7673" b="7673"/>
          <a:stretch/>
        </p:blipFill>
        <p:spPr/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402B170-272C-B1B2-CFC8-328F37F1C8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1965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F16263-7F5B-008A-9E2A-5101040B5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MAY </a:t>
            </a:r>
          </a:p>
          <a:p>
            <a:r>
              <a:rPr lang="en-US" dirty="0"/>
              <a:t>7TH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2147DF-2B24-7249-8994-C7BFAAB2839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0"/>
            <a:r>
              <a:rPr lang="en-US" dirty="0"/>
              <a:t>Bill Shoemaker wins Kentucky Derby with Lucky Debonair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769EE7D-9152-8FEB-A187-A15133F812A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JUNE </a:t>
            </a:r>
          </a:p>
          <a:p>
            <a:r>
              <a:rPr lang="en-US" dirty="0"/>
              <a:t>17TH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3AE8C1B-6A67-EEBA-7EE9-5F0191B0D7D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British rock band Led Zeppelin begin their last European tour 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FAC68D9-81A7-BBB2-BF2A-09BECF3101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1970</a:t>
            </a:r>
          </a:p>
        </p:txBody>
      </p:sp>
      <p:pic>
        <p:nvPicPr>
          <p:cNvPr id="50" name="Picture Placeholder 60" descr="Front of building">
            <a:extLst>
              <a:ext uri="{FF2B5EF4-FFF2-40B4-BE49-F238E27FC236}">
                <a16:creationId xmlns:a16="http://schemas.microsoft.com/office/drawing/2014/main" id="{BA963CA6-CD53-6061-C554-4A525ACBDD1F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8472" r="18472"/>
          <a:stretch/>
        </p:blipFill>
        <p:spPr/>
      </p:pic>
      <p:pic>
        <p:nvPicPr>
          <p:cNvPr id="47" name="Picture Placeholder 60" descr="The Eiffel Tower">
            <a:extLst>
              <a:ext uri="{FF2B5EF4-FFF2-40B4-BE49-F238E27FC236}">
                <a16:creationId xmlns:a16="http://schemas.microsoft.com/office/drawing/2014/main" id="{4B5583DC-0BC8-4E40-48F4-64B1D7CA6B3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4727" b="14727"/>
          <a:stretch/>
        </p:blipFill>
        <p:spPr/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7972FAB-7DCE-5F6D-1D7B-A6D99E0448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1980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61B9B34-96B9-B523-D5C6-A4BB06EED6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JULY </a:t>
            </a:r>
          </a:p>
          <a:p>
            <a:r>
              <a:rPr lang="en-US" dirty="0"/>
              <a:t>18TH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48DBF7-61D2-471C-94FB-EBC4D71DA97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r>
              <a:rPr lang="en-US" dirty="0"/>
              <a:t>Billy Joel's album tops US charts, featuring "It's Still Rock 'n' Roll to Me"</a:t>
            </a:r>
          </a:p>
        </p:txBody>
      </p:sp>
    </p:spTree>
    <p:extLst>
      <p:ext uri="{BB962C8B-B14F-4D97-AF65-F5344CB8AC3E}">
        <p14:creationId xmlns:p14="http://schemas.microsoft.com/office/powerpoint/2010/main" val="1653808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FCA28C-A51D-4F1F-1EB5-76052063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timeline 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D7E536-AD4D-3309-098C-3C81A3560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DAY IN HISTORY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C0602E-39E7-F7BD-01E9-DE703BD308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JANUARY </a:t>
            </a:r>
          </a:p>
          <a:p>
            <a:r>
              <a:rPr lang="en-US" dirty="0"/>
              <a:t>15TH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B77E04-3C7D-BF82-DEB0-F39B7AF532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FEBRUARY</a:t>
            </a:r>
          </a:p>
          <a:p>
            <a:r>
              <a:rPr lang="en-US" dirty="0"/>
              <a:t>5TH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B5782-0BC9-236B-14BC-1B352BC869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MARCH</a:t>
            </a:r>
          </a:p>
          <a:p>
            <a:r>
              <a:rPr lang="en-US" dirty="0"/>
              <a:t>10TH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474C396-D89A-987E-CE1B-0829644F97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APRIL</a:t>
            </a:r>
          </a:p>
          <a:p>
            <a:r>
              <a:rPr lang="en-US" dirty="0"/>
              <a:t>7TH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D0DFD3-0C91-0568-CE11-E9163A3DAD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MAY</a:t>
            </a:r>
          </a:p>
          <a:p>
            <a:r>
              <a:rPr lang="en-US" dirty="0"/>
              <a:t>1ST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CE54BD-999E-093C-9EB8-5BAE57920D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JUNE</a:t>
            </a:r>
          </a:p>
          <a:p>
            <a:r>
              <a:rPr lang="en-US" dirty="0"/>
              <a:t>17TH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4F47AA-6609-B0E6-A266-876BCD265A2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JULY </a:t>
            </a:r>
          </a:p>
          <a:p>
            <a:r>
              <a:rPr lang="en-US" dirty="0"/>
              <a:t>18TH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71622D8-54EF-2B9B-B9EC-E83BBB026A3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en-US" dirty="0"/>
              <a:t>Hans Luther forms German government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5B2466-5829-6397-3148-C64605F2F8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Crew of Dutch "7 Provinces" mutiny after pay cuts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9D9D4F-2005-1621-6811-A82ED38959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lvl="0"/>
            <a:r>
              <a:rPr lang="en-US" dirty="0"/>
              <a:t>Cuban coup d'état took place in Cuba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E8CFED7-9313-D808-B204-93F66076D36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Hugh Martin and Timothy Gray's musical "High Spirits” opens at Alvin Theater, NYC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C3F948-8275-1056-D6FB-A7672054669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0"/>
            <a:r>
              <a:rPr lang="en-US" dirty="0"/>
              <a:t>Bill Shoemaker wins Kentucky Derby with Lucky Debonair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BC9787F-B726-B4DF-1894-178D718D801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British rock band Led Zeppelin begin their last European tour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91AB60-A461-5737-42B2-300A9CAF2F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r>
              <a:rPr lang="en-US" dirty="0"/>
              <a:t>Billy Joel's album tops US charts, featuring "It's Still Rock 'n' Roll to Me"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799D3F8-60AB-CDAA-23FD-1B0A160A24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1925</a:t>
            </a:r>
          </a:p>
        </p:txBody>
      </p:sp>
      <p:pic>
        <p:nvPicPr>
          <p:cNvPr id="353" name="Picture Placeholder 60" descr="City scape">
            <a:extLst>
              <a:ext uri="{FF2B5EF4-FFF2-40B4-BE49-F238E27FC236}">
                <a16:creationId xmlns:a16="http://schemas.microsoft.com/office/drawing/2014/main" id="{C9A7022A-F814-A451-203E-2A96F510C9FC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2">
            <a:grayscl/>
          </a:blip>
          <a:srcRect l="28774" r="28774"/>
          <a:stretch/>
        </p:blipFill>
        <p:spPr/>
      </p:pic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D16E0757-D6B4-90FB-0BB9-11A807C11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1933</a:t>
            </a:r>
          </a:p>
        </p:txBody>
      </p:sp>
      <p:pic>
        <p:nvPicPr>
          <p:cNvPr id="356" name="Picture Placeholder 60" descr="Front of house">
            <a:extLst>
              <a:ext uri="{FF2B5EF4-FFF2-40B4-BE49-F238E27FC236}">
                <a16:creationId xmlns:a16="http://schemas.microsoft.com/office/drawing/2014/main" id="{4E62A146-7CE4-895A-D437-80EDBD96A013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3">
            <a:grayscl/>
          </a:blip>
          <a:srcRect l="28895" r="28895"/>
          <a:stretch/>
        </p:blipFill>
        <p:spPr/>
      </p:pic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7186630D-9CED-D093-DA0E-41D35F85E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1952</a:t>
            </a:r>
          </a:p>
        </p:txBody>
      </p:sp>
      <p:pic>
        <p:nvPicPr>
          <p:cNvPr id="314" name="Picture Placeholder 313" descr="Bridge">
            <a:extLst>
              <a:ext uri="{FF2B5EF4-FFF2-40B4-BE49-F238E27FC236}">
                <a16:creationId xmlns:a16="http://schemas.microsoft.com/office/drawing/2014/main" id="{EBBE011D-B7E3-B084-A59C-0C377BB5B855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/>
          <a:srcRect l="1016" r="1016"/>
          <a:stretch>
            <a:fillRect/>
          </a:stretch>
        </p:blipFill>
        <p:spPr/>
      </p:pic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2D13852D-3D64-4A4B-F66E-F51A13A264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1964</a:t>
            </a:r>
          </a:p>
        </p:txBody>
      </p:sp>
      <p:pic>
        <p:nvPicPr>
          <p:cNvPr id="359" name="Picture Placeholder 60" descr="Arches Corridor">
            <a:extLst>
              <a:ext uri="{FF2B5EF4-FFF2-40B4-BE49-F238E27FC236}">
                <a16:creationId xmlns:a16="http://schemas.microsoft.com/office/drawing/2014/main" id="{D3B43965-F692-6816-72F4-884B4C6BA98D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5">
            <a:grayscl/>
          </a:blip>
          <a:srcRect l="2279" r="2279"/>
          <a:stretch/>
        </p:blipFill>
        <p:spPr/>
      </p:pic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4877F1D3-1960-AF34-767E-30E195EF6C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1965</a:t>
            </a:r>
          </a:p>
        </p:txBody>
      </p:sp>
      <p:pic>
        <p:nvPicPr>
          <p:cNvPr id="362" name="Picture Placeholder 60" descr="Bridge">
            <a:extLst>
              <a:ext uri="{FF2B5EF4-FFF2-40B4-BE49-F238E27FC236}">
                <a16:creationId xmlns:a16="http://schemas.microsoft.com/office/drawing/2014/main" id="{A61AFA2E-FF16-57DA-40F4-FEE56CFBB60B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6">
            <a:grayscl/>
          </a:blip>
          <a:srcRect l="10232" r="10232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7D5FB41D-DE22-6262-76C5-61AC4219BE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1970</a:t>
            </a:r>
          </a:p>
        </p:txBody>
      </p:sp>
      <p:pic>
        <p:nvPicPr>
          <p:cNvPr id="365" name="Picture Placeholder 60" descr="Front of building">
            <a:extLst>
              <a:ext uri="{FF2B5EF4-FFF2-40B4-BE49-F238E27FC236}">
                <a16:creationId xmlns:a16="http://schemas.microsoft.com/office/drawing/2014/main" id="{BDB54E55-7415-59AE-7C5B-2885080F1168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7">
            <a:grayscl/>
          </a:blip>
          <a:srcRect l="28762" r="28762"/>
          <a:stretch/>
        </p:blipFill>
        <p:spPr/>
      </p:pic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4881A051-7AD6-3D90-064E-D592BF651A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1980</a:t>
            </a:r>
          </a:p>
        </p:txBody>
      </p:sp>
      <p:pic>
        <p:nvPicPr>
          <p:cNvPr id="368" name="Picture Placeholder 60" descr="The Eiffel Tower">
            <a:extLst>
              <a:ext uri="{FF2B5EF4-FFF2-40B4-BE49-F238E27FC236}">
                <a16:creationId xmlns:a16="http://schemas.microsoft.com/office/drawing/2014/main" id="{7A13CF49-1AAE-CB29-DD9E-84100854A38D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8">
            <a:grayscl/>
          </a:blip>
          <a:srcRect l="2279" r="2279"/>
          <a:stretch/>
        </p:blipFill>
        <p:spPr/>
      </p:pic>
    </p:spTree>
    <p:extLst>
      <p:ext uri="{BB962C8B-B14F-4D97-AF65-F5344CB8AC3E}">
        <p14:creationId xmlns:p14="http://schemas.microsoft.com/office/powerpoint/2010/main" val="12625582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0BEA2A-A6DD-0387-0EBD-AF881482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timeline 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98FF63-7DD5-AED4-EADE-1F7C0085DF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JUNE</a:t>
            </a:r>
          </a:p>
          <a:p>
            <a:r>
              <a:rPr lang="en-US" dirty="0"/>
              <a:t>4TH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23C84F-94BF-47A2-3B2D-8C606046CF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JULY</a:t>
            </a:r>
          </a:p>
          <a:p>
            <a:r>
              <a:rPr lang="en-US" dirty="0"/>
              <a:t>15TH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259C95-E1C6-7D24-F1EB-CB24AA0C64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AUGUST</a:t>
            </a:r>
          </a:p>
          <a:p>
            <a:r>
              <a:rPr lang="en-US" dirty="0"/>
              <a:t>29TH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119DC8-D0AD-2C25-7757-88720CFEF5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SEPTEMBER</a:t>
            </a:r>
          </a:p>
          <a:p>
            <a:r>
              <a:rPr lang="en-US" dirty="0"/>
              <a:t>15TH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4F7A05-45C4-62DD-4129-2ADD3870F6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OCTOBER</a:t>
            </a:r>
          </a:p>
          <a:p>
            <a:r>
              <a:rPr lang="en-US" dirty="0"/>
              <a:t>11TH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3505F0-C468-0BA3-1274-65E2319804E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NOVEMBER</a:t>
            </a:r>
          </a:p>
          <a:p>
            <a:r>
              <a:rPr lang="en-US" dirty="0"/>
              <a:t>19TH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816A9-4ABA-D05C-61D2-9D043BEC14D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DECEMBER</a:t>
            </a:r>
          </a:p>
          <a:p>
            <a:r>
              <a:rPr lang="en-US" dirty="0"/>
              <a:t>16TH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A6A941-A100-10C5-857C-4176F57B701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en-US" dirty="0"/>
              <a:t>Hans Luther forms German government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EDA1E5-7E13-B5BB-252E-84CD0258BE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Crew of Dutch "7 Provinces" mutiny after pay cuts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971BB0E-8B03-1AB4-CDAF-FE08A40A570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lvl="0"/>
            <a:r>
              <a:rPr lang="en-US" dirty="0"/>
              <a:t>Cuban coup d'état took place in Cuba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6F3A6F-C65B-9BC2-0511-F6CF74D93B4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Hugh Martin and Timothy Gray's musical "High Spirits” opens at Alvin Theater, NYC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0B6327-90AE-49B4-A586-53AB58E3C40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0"/>
            <a:r>
              <a:rPr lang="en-US" dirty="0"/>
              <a:t>Bill Shoemaker wins Kentucky Derby with Lucky Debonair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1280D5E-7F6B-02A8-9E44-E33F70064BC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British rock band Led Zeppelin begin their last European tour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470B9D6-31D7-1372-68C0-BD1303052B4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r>
              <a:rPr lang="en-US" dirty="0"/>
              <a:t>Billy Joel's album tops US charts, featuring "It's Still Rock 'n' Roll to Me"</a:t>
            </a:r>
          </a:p>
        </p:txBody>
      </p:sp>
      <p:pic>
        <p:nvPicPr>
          <p:cNvPr id="66" name="Picture Placeholder 65" descr="Flowers">
            <a:extLst>
              <a:ext uri="{FF2B5EF4-FFF2-40B4-BE49-F238E27FC236}">
                <a16:creationId xmlns:a16="http://schemas.microsoft.com/office/drawing/2014/main" id="{383004F8-13FB-847A-DAC5-B3FB860A191F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2"/>
          <a:srcRect l="387" r="387"/>
          <a:stretch>
            <a:fillRect/>
          </a:stretch>
        </p:blipFill>
        <p:spPr/>
      </p:pic>
      <p:pic>
        <p:nvPicPr>
          <p:cNvPr id="68" name="Picture Placeholder 67" descr="Flowers">
            <a:extLst>
              <a:ext uri="{FF2B5EF4-FFF2-40B4-BE49-F238E27FC236}">
                <a16:creationId xmlns:a16="http://schemas.microsoft.com/office/drawing/2014/main" id="{B2D88CF7-ACD9-7FB7-B062-35B6CF4A9BF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/>
          <a:srcRect l="390" r="390"/>
          <a:stretch>
            <a:fillRect/>
          </a:stretch>
        </p:blipFill>
        <p:spPr/>
      </p:pic>
      <p:pic>
        <p:nvPicPr>
          <p:cNvPr id="74" name="Picture Placeholder 73" descr="Flowers">
            <a:extLst>
              <a:ext uri="{FF2B5EF4-FFF2-40B4-BE49-F238E27FC236}">
                <a16:creationId xmlns:a16="http://schemas.microsoft.com/office/drawing/2014/main" id="{F88018CD-63BC-A3FD-4AF0-E15EB0CC7F2A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/>
          <a:srcRect l="729" r="729"/>
          <a:stretch>
            <a:fillRect/>
          </a:stretch>
        </p:blipFill>
        <p:spPr/>
      </p:pic>
      <p:pic>
        <p:nvPicPr>
          <p:cNvPr id="76" name="Picture Placeholder 75" descr="Flowers">
            <a:extLst>
              <a:ext uri="{FF2B5EF4-FFF2-40B4-BE49-F238E27FC236}">
                <a16:creationId xmlns:a16="http://schemas.microsoft.com/office/drawing/2014/main" id="{F6913818-82AA-F538-63EB-2298C07ED2F1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5"/>
          <a:srcRect l="806" r="806"/>
          <a:stretch>
            <a:fillRect/>
          </a:stretch>
        </p:blipFill>
        <p:spPr/>
      </p:pic>
      <p:pic>
        <p:nvPicPr>
          <p:cNvPr id="78" name="Picture Placeholder 77" descr="Flowers">
            <a:extLst>
              <a:ext uri="{FF2B5EF4-FFF2-40B4-BE49-F238E27FC236}">
                <a16:creationId xmlns:a16="http://schemas.microsoft.com/office/drawing/2014/main" id="{56FD34CC-A2AB-41B1-5934-F9AA77B2B40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6"/>
          <a:srcRect l="569" r="569"/>
          <a:stretch>
            <a:fillRect/>
          </a:stretch>
        </p:blipFill>
        <p:spPr/>
      </p:pic>
      <p:pic>
        <p:nvPicPr>
          <p:cNvPr id="80" name="Picture Placeholder 79" descr="Flowers">
            <a:extLst>
              <a:ext uri="{FF2B5EF4-FFF2-40B4-BE49-F238E27FC236}">
                <a16:creationId xmlns:a16="http://schemas.microsoft.com/office/drawing/2014/main" id="{D3057A97-1150-18D0-CCA9-2D5D9110EB97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7"/>
          <a:srcRect t="453" b="453"/>
          <a:stretch>
            <a:fillRect/>
          </a:stretch>
        </p:blipFill>
        <p:spPr/>
      </p:pic>
      <p:pic>
        <p:nvPicPr>
          <p:cNvPr id="82" name="Picture Placeholder 81" descr="Flowers">
            <a:extLst>
              <a:ext uri="{FF2B5EF4-FFF2-40B4-BE49-F238E27FC236}">
                <a16:creationId xmlns:a16="http://schemas.microsoft.com/office/drawing/2014/main" id="{80FB804F-599C-C185-4379-BF83965C3AA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/>
          <a:srcRect l="569" r="5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6751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5626683-9603-D110-D730-67FB4005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timeline 5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433CCB-2C7C-7450-9E5D-12835B31E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DAY IN HISTORY </a:t>
            </a:r>
          </a:p>
        </p:txBody>
      </p:sp>
      <p:graphicFrame>
        <p:nvGraphicFramePr>
          <p:cNvPr id="5" name="Content Placeholder 3" descr="SmartArt timeline">
            <a:extLst>
              <a:ext uri="{FF2B5EF4-FFF2-40B4-BE49-F238E27FC236}">
                <a16:creationId xmlns:a16="http://schemas.microsoft.com/office/drawing/2014/main" id="{1420CCE3-44AB-448B-5638-7CC7D5586042}"/>
              </a:ext>
            </a:extLst>
          </p:cNvPr>
          <p:cNvGraphicFramePr>
            <a:graphicFrameLocks noGrp="1"/>
          </p:cNvGraphicFramePr>
          <p:nvPr>
            <p:ph type="dgm" sz="quarter" idx="11"/>
            <p:extLst>
              <p:ext uri="{D42A27DB-BD31-4B8C-83A1-F6EECF244321}">
                <p14:modId xmlns:p14="http://schemas.microsoft.com/office/powerpoint/2010/main" val="4207073032"/>
              </p:ext>
            </p:extLst>
          </p:nvPr>
        </p:nvGraphicFramePr>
        <p:xfrm>
          <a:off x="563563" y="1814513"/>
          <a:ext cx="11064875" cy="453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F41AAB0-3385-C314-7B6B-729879FCCB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1925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8CE40D1-3412-47EC-6724-A4D81D4FB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1933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D9B3EDF-67E6-C6CC-49AF-51042C669A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1952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E687510-139B-7B43-7D1D-EDDACD5FAB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1964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876E8A4-CF38-F709-D0EF-C433AFF55C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1965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0AEBB38-9D14-0AD3-F066-99B4D6F0E9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1970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43DF4AB-31F9-D403-9114-EFA95940D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1980</a:t>
            </a:r>
          </a:p>
        </p:txBody>
      </p:sp>
    </p:spTree>
    <p:extLst>
      <p:ext uri="{BB962C8B-B14F-4D97-AF65-F5344CB8AC3E}">
        <p14:creationId xmlns:p14="http://schemas.microsoft.com/office/powerpoint/2010/main" val="40394892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C94B52CB-4CE3-A271-9336-418E7A32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timeline 6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2439A2FD-336A-4527-9219-11F5BE0921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DAY IN HISTORY</a:t>
            </a:r>
          </a:p>
        </p:txBody>
      </p:sp>
      <p:graphicFrame>
        <p:nvGraphicFramePr>
          <p:cNvPr id="45" name="Content Placeholder 3" descr="SmartArt timeline">
            <a:extLst>
              <a:ext uri="{FF2B5EF4-FFF2-40B4-BE49-F238E27FC236}">
                <a16:creationId xmlns:a16="http://schemas.microsoft.com/office/drawing/2014/main" id="{41F84B9E-364C-EF6F-1F15-BCAA9C7D5FB3}"/>
              </a:ext>
            </a:extLst>
          </p:cNvPr>
          <p:cNvGraphicFramePr>
            <a:graphicFrameLocks noGrp="1"/>
          </p:cNvGraphicFramePr>
          <p:nvPr>
            <p:ph type="dgm" sz="quarter" idx="11"/>
            <p:extLst>
              <p:ext uri="{D42A27DB-BD31-4B8C-83A1-F6EECF244321}">
                <p14:modId xmlns:p14="http://schemas.microsoft.com/office/powerpoint/2010/main" val="267808602"/>
              </p:ext>
            </p:extLst>
          </p:nvPr>
        </p:nvGraphicFramePr>
        <p:xfrm>
          <a:off x="563563" y="1814513"/>
          <a:ext cx="11064875" cy="453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45E435E5-4A2B-8558-1B12-14529F5D5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1925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13CF8DB2-64EC-CB52-1362-268624F7E8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1933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5CB94F00-4FBB-9261-C6FA-ECC2F35313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1952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16881BB-7259-DA79-4BFB-BD1B3B2F88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1964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AEE2FD43-1386-B8B8-C818-72FA20B1D7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1965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12BD4DED-3EF6-605C-72A5-63E2AF9DAA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1970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88279B6F-8457-42B6-11DB-51119C452C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1980</a:t>
            </a:r>
          </a:p>
        </p:txBody>
      </p:sp>
    </p:spTree>
    <p:extLst>
      <p:ext uri="{BB962C8B-B14F-4D97-AF65-F5344CB8AC3E}">
        <p14:creationId xmlns:p14="http://schemas.microsoft.com/office/powerpoint/2010/main" val="28333606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37C5BC-8B5B-AF02-E90E-5585C810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timeline 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971FD3-7100-3F7A-A757-078C4C1B6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DAY IN HISTORY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78827A-2AC0-50AD-1823-7AC5DA2C52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JAN</a:t>
            </a:r>
          </a:p>
          <a:p>
            <a:r>
              <a:rPr lang="en-US" dirty="0"/>
              <a:t>15TH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EEC978E-DCDE-703A-F88F-2CECFD7F80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1925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CA69A2-86E8-7545-DDD7-BE388673DD8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en-US" dirty="0"/>
              <a:t>Hans Luther forms German government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1D88AB-2E95-DB3A-6D96-F4BE34833A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FEB</a:t>
            </a:r>
          </a:p>
          <a:p>
            <a:r>
              <a:rPr lang="en-US" dirty="0"/>
              <a:t>5TH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0254721-8E6E-9B3F-5DEE-4E7CF2C78C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1933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879E1FE-821A-AD98-C945-D55A7681B0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Crew of Dutch "7 Provinces" mutiny after pay cuts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58029C-9E2C-98E7-7884-C52B66FA36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MAR</a:t>
            </a:r>
          </a:p>
          <a:p>
            <a:r>
              <a:rPr lang="en-US" dirty="0"/>
              <a:t>6TH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83888FD-84E7-6BB4-6379-F17BBF50A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1952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7D0EFA1-7915-C623-5779-5AFA05E0E05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pPr lvl="0"/>
            <a:r>
              <a:rPr lang="en-US" dirty="0"/>
              <a:t>Cuban coup d'état took place in Cuba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F8446C-8D17-D64A-B124-0067E3A1D6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APR</a:t>
            </a:r>
          </a:p>
          <a:p>
            <a:r>
              <a:rPr lang="en-US" dirty="0"/>
              <a:t>7TH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4CC2391-E55B-75A8-972E-0A44FD8358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1964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EBF56F2-6A3F-4D3E-33D9-344C4CF9C0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Hugh Martin and Timothy Gray's musical "High Spirits” opens at Alvin Theater, NYC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AB3495-B818-9B98-EE59-6B12233E5C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MAY</a:t>
            </a:r>
          </a:p>
          <a:p>
            <a:r>
              <a:rPr lang="en-US" dirty="0"/>
              <a:t>7TH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F9696AA-FFAE-14CE-88E2-3797A862C1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1965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8BFA91E-7FC3-8BB2-0920-7055691CA02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0"/>
            <a:r>
              <a:rPr lang="en-US" dirty="0"/>
              <a:t>Bill Shoemaker wins Kentucky Derby with Lucky Debonair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D50D89-2C73-B1C2-149F-847CA11CA9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JUN</a:t>
            </a:r>
          </a:p>
          <a:p>
            <a:r>
              <a:rPr lang="en-US" dirty="0"/>
              <a:t>17TH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D5DCE3D-230A-B448-2415-B0B27AB1A7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1970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97FC4B-2B1C-5B50-287E-91C6F0967A2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British rock band Led Zeppelin begin their last European tour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0135635-3147-5129-2470-36E97DBE95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JUL</a:t>
            </a:r>
          </a:p>
          <a:p>
            <a:r>
              <a:rPr lang="en-US" dirty="0"/>
              <a:t>18TH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A99F63A-0640-7330-4762-172C85609FC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1980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777FA97-4844-89B3-A32A-BAA6C528BD1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r>
              <a:rPr lang="en-US" dirty="0"/>
              <a:t>Billy Joel's album tops US charts, featuring "It's Still Rock 'n' Roll to Me"</a:t>
            </a:r>
          </a:p>
        </p:txBody>
      </p:sp>
      <p:pic>
        <p:nvPicPr>
          <p:cNvPr id="174" name="Picture Placeholder 60" descr="City scape">
            <a:extLst>
              <a:ext uri="{FF2B5EF4-FFF2-40B4-BE49-F238E27FC236}">
                <a16:creationId xmlns:a16="http://schemas.microsoft.com/office/drawing/2014/main" id="{8021C5FD-792E-DD35-F91D-72C76ADFA0C9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2">
            <a:grayscl/>
          </a:blip>
          <a:srcRect l="29363" r="29363"/>
          <a:stretch/>
        </p:blipFill>
        <p:spPr/>
      </p:pic>
      <p:pic>
        <p:nvPicPr>
          <p:cNvPr id="205" name="Picture Placeholder 60" descr="Front of house">
            <a:extLst>
              <a:ext uri="{FF2B5EF4-FFF2-40B4-BE49-F238E27FC236}">
                <a16:creationId xmlns:a16="http://schemas.microsoft.com/office/drawing/2014/main" id="{7053D44C-EABF-EA6D-12A9-4555859EDDCA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>
            <a:grayscl/>
          </a:blip>
          <a:srcRect l="25241" r="25241"/>
          <a:stretch/>
        </p:blipFill>
        <p:spPr/>
      </p:pic>
      <p:pic>
        <p:nvPicPr>
          <p:cNvPr id="212" name="Picture Placeholder 211" descr="Bridge">
            <a:extLst>
              <a:ext uri="{FF2B5EF4-FFF2-40B4-BE49-F238E27FC236}">
                <a16:creationId xmlns:a16="http://schemas.microsoft.com/office/drawing/2014/main" id="{F5E0AEDD-6AE8-40C3-76B5-7643AEABD5D0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/>
          <a:srcRect t="290" b="290"/>
          <a:stretch>
            <a:fillRect/>
          </a:stretch>
        </p:blipFill>
        <p:spPr/>
      </p:pic>
      <p:pic>
        <p:nvPicPr>
          <p:cNvPr id="243" name="Picture Placeholder 60" descr="Arches Corridor">
            <a:extLst>
              <a:ext uri="{FF2B5EF4-FFF2-40B4-BE49-F238E27FC236}">
                <a16:creationId xmlns:a16="http://schemas.microsoft.com/office/drawing/2014/main" id="{E9C5318A-4187-2A12-3362-FCC6AB04D892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5">
            <a:grayscl/>
          </a:blip>
          <a:srcRect t="7879" b="7879"/>
          <a:stretch/>
        </p:blipFill>
        <p:spPr/>
      </p:pic>
      <p:pic>
        <p:nvPicPr>
          <p:cNvPr id="244" name="Picture Placeholder 60" descr="Bridge">
            <a:extLst>
              <a:ext uri="{FF2B5EF4-FFF2-40B4-BE49-F238E27FC236}">
                <a16:creationId xmlns:a16="http://schemas.microsoft.com/office/drawing/2014/main" id="{CCE30C99-AD8C-E40A-98EA-FDD396F0EF5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6">
            <a:grayscl/>
          </a:blip>
          <a:srcRect l="12306" r="12306"/>
          <a:stretch/>
        </p:blipFill>
        <p:spPr/>
      </p:pic>
      <p:pic>
        <p:nvPicPr>
          <p:cNvPr id="245" name="Picture Placeholder 60" descr="Front of building">
            <a:extLst>
              <a:ext uri="{FF2B5EF4-FFF2-40B4-BE49-F238E27FC236}">
                <a16:creationId xmlns:a16="http://schemas.microsoft.com/office/drawing/2014/main" id="{EF90CD68-948D-24DD-A1D8-A43B9819578E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7">
            <a:grayscl/>
          </a:blip>
          <a:srcRect l="24001" r="24001"/>
          <a:stretch/>
        </p:blipFill>
        <p:spPr/>
      </p:pic>
      <p:pic>
        <p:nvPicPr>
          <p:cNvPr id="246" name="Picture Placeholder 60" descr="The Eiffel Tower">
            <a:extLst>
              <a:ext uri="{FF2B5EF4-FFF2-40B4-BE49-F238E27FC236}">
                <a16:creationId xmlns:a16="http://schemas.microsoft.com/office/drawing/2014/main" id="{A4673F0E-D6FC-E68E-0C79-FA9F703ED5E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>
            <a:grayscl/>
          </a:blip>
          <a:srcRect l="4441" r="4441"/>
          <a:stretch/>
        </p:blipFill>
        <p:spPr/>
      </p:pic>
    </p:spTree>
    <p:extLst>
      <p:ext uri="{BB962C8B-B14F-4D97-AF65-F5344CB8AC3E}">
        <p14:creationId xmlns:p14="http://schemas.microsoft.com/office/powerpoint/2010/main" val="2809248724"/>
      </p:ext>
    </p:extLst>
  </p:cSld>
  <p:clrMapOvr>
    <a:masterClrMapping/>
  </p:clrMapOvr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39">
            <a:extLst>
              <a:ext uri="{FF2B5EF4-FFF2-40B4-BE49-F238E27FC236}">
                <a16:creationId xmlns:a16="http://schemas.microsoft.com/office/drawing/2014/main" id="{3112FF9E-E018-E4ED-B810-AD2361C4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timeline 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7627C5-B11D-FEAF-29DC-10E56DB645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JUN</a:t>
            </a:r>
          </a:p>
          <a:p>
            <a:r>
              <a:rPr lang="en-US" dirty="0"/>
              <a:t>4TH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5045F1-5682-17D4-7A4B-BA1078F5E2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JUL</a:t>
            </a:r>
          </a:p>
          <a:p>
            <a:r>
              <a:rPr lang="en-US" dirty="0"/>
              <a:t>15TH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761096-BB20-12E5-31F6-B40D9FF010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AUG</a:t>
            </a:r>
          </a:p>
          <a:p>
            <a:r>
              <a:rPr lang="en-US" dirty="0"/>
              <a:t>29TH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C90804-C86A-19F9-E857-2F40FF3FD7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SEP</a:t>
            </a:r>
          </a:p>
          <a:p>
            <a:r>
              <a:rPr lang="en-US" dirty="0"/>
              <a:t>15TH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2F4C60-0DA6-8750-A13D-0F26E39297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OCT</a:t>
            </a:r>
          </a:p>
          <a:p>
            <a:r>
              <a:rPr lang="en-US" dirty="0"/>
              <a:t>11TH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D22C83-B001-66D2-5E2F-EABA810429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NOV</a:t>
            </a:r>
          </a:p>
          <a:p>
            <a:r>
              <a:rPr lang="en-US" dirty="0"/>
              <a:t>19TH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0E2092-A09B-0B02-FE9A-5107AF7744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DEC</a:t>
            </a:r>
          </a:p>
          <a:p>
            <a:r>
              <a:rPr lang="en-US" dirty="0"/>
              <a:t>16TH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447FDC5-C819-7B31-6E03-3D5803A2A7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en-US" dirty="0"/>
              <a:t>Hans Luther forms German government</a:t>
            </a:r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EA4AB93A-3C5A-C85F-483B-4A897EDA697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Crew of Dutch "7 Provinces" mutiny after pay cuts 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8E763F4D-3B33-0519-D063-9727471445E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pPr lvl="0"/>
            <a:r>
              <a:rPr lang="en-US" dirty="0"/>
              <a:t>Cuban coup d'état took place in Cuba</a:t>
            </a:r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6E60EA87-2506-C25C-690A-EF39DB2ED3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Hugh Martin and Timothy Gray's musical "High Spirits” opens at Alvin Theater, NYC </a:t>
            </a:r>
          </a:p>
        </p:txBody>
      </p:sp>
      <p:sp>
        <p:nvSpPr>
          <p:cNvPr id="143" name="Text Placeholder 142">
            <a:extLst>
              <a:ext uri="{FF2B5EF4-FFF2-40B4-BE49-F238E27FC236}">
                <a16:creationId xmlns:a16="http://schemas.microsoft.com/office/drawing/2014/main" id="{53A78156-9169-7E50-7E10-B539084448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0"/>
            <a:r>
              <a:rPr lang="en-US" dirty="0"/>
              <a:t>Bill Shoemaker wins Kentucky Derby with Lucky Debonair</a:t>
            </a:r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089B2883-A8BB-E9A2-D69F-8D945E26AE7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British rock band Led Zeppelin begin their last European tour </a:t>
            </a:r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36FA354D-385A-A0C7-1404-162C3819AD1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r>
              <a:rPr lang="en-US" dirty="0"/>
              <a:t>Billy Joel's album tops US charts, featuring "It's Still Rock 'n' Roll to Me"</a:t>
            </a:r>
          </a:p>
        </p:txBody>
      </p:sp>
      <p:pic>
        <p:nvPicPr>
          <p:cNvPr id="54" name="Picture Placeholder 53" descr="Flowers">
            <a:extLst>
              <a:ext uri="{FF2B5EF4-FFF2-40B4-BE49-F238E27FC236}">
                <a16:creationId xmlns:a16="http://schemas.microsoft.com/office/drawing/2014/main" id="{B18006F3-A1CE-10D4-0BA7-C65D5DAEA1AE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2">
            <a:grayscl/>
          </a:blip>
          <a:srcRect t="2303" b="2303"/>
          <a:stretch>
            <a:fillRect/>
          </a:stretch>
        </p:blipFill>
        <p:spPr/>
      </p:pic>
      <p:pic>
        <p:nvPicPr>
          <p:cNvPr id="56" name="Picture Placeholder 55" descr="Flowers">
            <a:extLst>
              <a:ext uri="{FF2B5EF4-FFF2-40B4-BE49-F238E27FC236}">
                <a16:creationId xmlns:a16="http://schemas.microsoft.com/office/drawing/2014/main" id="{60FCAA3C-D8E7-055C-2229-78C24D8908E1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>
            <a:grayscl/>
          </a:blip>
          <a:srcRect t="1038" b="1038"/>
          <a:stretch>
            <a:fillRect/>
          </a:stretch>
        </p:blipFill>
        <p:spPr/>
      </p:pic>
      <p:pic>
        <p:nvPicPr>
          <p:cNvPr id="58" name="Picture Placeholder 57" descr="Flowers">
            <a:extLst>
              <a:ext uri="{FF2B5EF4-FFF2-40B4-BE49-F238E27FC236}">
                <a16:creationId xmlns:a16="http://schemas.microsoft.com/office/drawing/2014/main" id="{EEA0FDFD-00CC-4149-47A8-4BC21F9EF1A0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>
            <a:grayscl/>
          </a:blip>
          <a:srcRect t="1204" b="1204"/>
          <a:stretch>
            <a:fillRect/>
          </a:stretch>
        </p:blipFill>
        <p:spPr/>
      </p:pic>
      <p:pic>
        <p:nvPicPr>
          <p:cNvPr id="60" name="Picture Placeholder 59" descr="Flowers">
            <a:extLst>
              <a:ext uri="{FF2B5EF4-FFF2-40B4-BE49-F238E27FC236}">
                <a16:creationId xmlns:a16="http://schemas.microsoft.com/office/drawing/2014/main" id="{D5415DF4-47D9-02EB-E916-AD825ABB4815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5">
            <a:grayscl/>
          </a:blip>
          <a:srcRect t="1337" b="1337"/>
          <a:stretch>
            <a:fillRect/>
          </a:stretch>
        </p:blipFill>
        <p:spPr/>
      </p:pic>
      <p:pic>
        <p:nvPicPr>
          <p:cNvPr id="62" name="Picture Placeholder 61" descr="Flowers">
            <a:extLst>
              <a:ext uri="{FF2B5EF4-FFF2-40B4-BE49-F238E27FC236}">
                <a16:creationId xmlns:a16="http://schemas.microsoft.com/office/drawing/2014/main" id="{38DA8470-1E66-82FC-26E4-0DD827F8648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6">
            <a:grayscl/>
          </a:blip>
          <a:srcRect t="1299" b="1299"/>
          <a:stretch>
            <a:fillRect/>
          </a:stretch>
        </p:blipFill>
        <p:spPr/>
      </p:pic>
      <p:pic>
        <p:nvPicPr>
          <p:cNvPr id="64" name="Picture Placeholder 63" descr="Flowers">
            <a:extLst>
              <a:ext uri="{FF2B5EF4-FFF2-40B4-BE49-F238E27FC236}">
                <a16:creationId xmlns:a16="http://schemas.microsoft.com/office/drawing/2014/main" id="{DEDF5207-864A-117B-796C-D24331A52E94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7">
            <a:grayscl/>
          </a:blip>
          <a:srcRect t="1653" b="1653"/>
          <a:stretch>
            <a:fillRect/>
          </a:stretch>
        </p:blipFill>
        <p:spPr/>
      </p:pic>
      <p:pic>
        <p:nvPicPr>
          <p:cNvPr id="66" name="Picture Placeholder 65" descr="Flowers">
            <a:extLst>
              <a:ext uri="{FF2B5EF4-FFF2-40B4-BE49-F238E27FC236}">
                <a16:creationId xmlns:a16="http://schemas.microsoft.com/office/drawing/2014/main" id="{A15134DA-9D4D-55FF-7079-02D87B51DCF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>
            <a:grayscl/>
          </a:blip>
          <a:srcRect t="1149" b="1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115593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4C4CF5-701C-13DD-3AC7-A135D1CF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TIMELINE 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5AA33F-E67C-61A3-3EEC-00EC4F1458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Hans Luther forms German government</a:t>
            </a:r>
          </a:p>
        </p:txBody>
      </p:sp>
      <p:pic>
        <p:nvPicPr>
          <p:cNvPr id="59" name="Picture Placeholder 58" descr="City scape">
            <a:extLst>
              <a:ext uri="{FF2B5EF4-FFF2-40B4-BE49-F238E27FC236}">
                <a16:creationId xmlns:a16="http://schemas.microsoft.com/office/drawing/2014/main" id="{9B12353A-F0D5-50EB-3EBA-BABCDD868E80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1" r="171"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A602D9B-1453-A855-F653-4EF3409361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1925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C0F3FA-14FF-2C53-50FA-28A247EAA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1933</a:t>
            </a:r>
          </a:p>
        </p:txBody>
      </p:sp>
      <p:pic>
        <p:nvPicPr>
          <p:cNvPr id="84" name="Picture Placeholder 83" descr="Front of house">
            <a:extLst>
              <a:ext uri="{FF2B5EF4-FFF2-40B4-BE49-F238E27FC236}">
                <a16:creationId xmlns:a16="http://schemas.microsoft.com/office/drawing/2014/main" id="{471B96E9-1119-6B46-F804-E56DF609096B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9" r="179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AD0B55-0ED4-717C-4881-4509B623BBF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Crew of Dutch "7 Provinces" mutiny after pay cuts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3BDEA8-EF29-3ED1-DC29-D2EE49DFA64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Cuban coup d'état took place in Cuba</a:t>
            </a:r>
          </a:p>
        </p:txBody>
      </p:sp>
      <p:pic>
        <p:nvPicPr>
          <p:cNvPr id="86" name="Picture Placeholder 85" descr="Bridge">
            <a:extLst>
              <a:ext uri="{FF2B5EF4-FFF2-40B4-BE49-F238E27FC236}">
                <a16:creationId xmlns:a16="http://schemas.microsoft.com/office/drawing/2014/main" id="{03AC7C7E-065B-6232-49A0-EFEADC0D92FC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43" b="43"/>
          <a:stretch>
            <a:fillRect/>
          </a:stretch>
        </p:blipFill>
        <p:spPr/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1130E5A-7198-2FD6-8FD1-216D16DAFC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1952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20DE824-4338-45DE-45E8-FE786F20E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1964</a:t>
            </a:r>
          </a:p>
        </p:txBody>
      </p:sp>
      <p:pic>
        <p:nvPicPr>
          <p:cNvPr id="88" name="Picture Placeholder 87" descr="Arches Corridor">
            <a:extLst>
              <a:ext uri="{FF2B5EF4-FFF2-40B4-BE49-F238E27FC236}">
                <a16:creationId xmlns:a16="http://schemas.microsoft.com/office/drawing/2014/main" id="{C6111CEA-85A2-CC00-4C0C-447D98B6F6AB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523" b="523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B7DF9A-DF3A-4136-7539-A5C8786AD7B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Hugh Martin and Timothy Gray's musical "High Spirits” opens at Alvin Theater, NYC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D35D50-E999-E35C-D034-11BB1717303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Bill Shoemaker wins Kentucky Derby with Lucky Debonair</a:t>
            </a:r>
          </a:p>
        </p:txBody>
      </p:sp>
      <p:pic>
        <p:nvPicPr>
          <p:cNvPr id="90" name="Picture Placeholder 89" descr="Bridge">
            <a:extLst>
              <a:ext uri="{FF2B5EF4-FFF2-40B4-BE49-F238E27FC236}">
                <a16:creationId xmlns:a16="http://schemas.microsoft.com/office/drawing/2014/main" id="{49ADBCCD-E417-11B2-AE82-565EBB54684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341" b="341"/>
          <a:stretch>
            <a:fillRect/>
          </a:stretch>
        </p:blipFill>
        <p:spPr/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FA7B647-D307-4998-6927-527AF27ED9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1965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1223BCD-B626-3BB6-BE8D-C55DE89C6C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1970</a:t>
            </a:r>
          </a:p>
        </p:txBody>
      </p:sp>
      <p:pic>
        <p:nvPicPr>
          <p:cNvPr id="92" name="Picture Placeholder 91" descr="Front of building">
            <a:extLst>
              <a:ext uri="{FF2B5EF4-FFF2-40B4-BE49-F238E27FC236}">
                <a16:creationId xmlns:a16="http://schemas.microsoft.com/office/drawing/2014/main" id="{3BEF0578-C2CC-70A6-E9BA-3A0EF9F35F25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88" r="188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CA6187-7222-C968-4B45-2A0FB7F47D9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British rock band Led Zeppelin begin their last European tour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F691A6-556D-5EE7-4E0E-8FB6AE7F5D8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Billy Joel's album tops US charts, featuring "It's Still Rock 'n' Roll to Me"</a:t>
            </a:r>
          </a:p>
        </p:txBody>
      </p:sp>
      <p:pic>
        <p:nvPicPr>
          <p:cNvPr id="94" name="Picture Placeholder 93" descr="The Eiffel Tower">
            <a:extLst>
              <a:ext uri="{FF2B5EF4-FFF2-40B4-BE49-F238E27FC236}">
                <a16:creationId xmlns:a16="http://schemas.microsoft.com/office/drawing/2014/main" id="{68153A4F-A169-465A-3127-92E7C6523D2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88" r="588"/>
          <a:stretch>
            <a:fillRect/>
          </a:stretch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76085C3-2DD9-FD7F-CA1E-AB0A8F93E71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1980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48796B22-3CF0-CCE2-C3E6-037375FE21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DAY IN HISTORY </a:t>
            </a:r>
          </a:p>
        </p:txBody>
      </p:sp>
    </p:spTree>
    <p:extLst>
      <p:ext uri="{BB962C8B-B14F-4D97-AF65-F5344CB8AC3E}">
        <p14:creationId xmlns:p14="http://schemas.microsoft.com/office/powerpoint/2010/main" val="1005475863"/>
      </p:ext>
    </p:extLst>
  </p:cSld>
  <p:clrMapOvr>
    <a:masterClrMapping/>
  </p:clrMapOvr>
</p:sld>
</file>

<file path=ppt/theme/theme11.xml><?xml version="1.0" encoding="utf-8"?>
<a:theme xmlns:a="http://schemas.openxmlformats.org/drawingml/2006/main" name="Office Theme">
  <a:themeElements>
    <a:clrScheme name="TM67302905">
      <a:dk1>
        <a:srgbClr val="000000"/>
      </a:dk1>
      <a:lt1>
        <a:srgbClr val="FFFFFF"/>
      </a:lt1>
      <a:dk2>
        <a:srgbClr val="454D55"/>
      </a:dk2>
      <a:lt2>
        <a:srgbClr val="808080"/>
      </a:lt2>
      <a:accent1>
        <a:srgbClr val="D9C369"/>
      </a:accent1>
      <a:accent2>
        <a:srgbClr val="263CC3"/>
      </a:accent2>
      <a:accent3>
        <a:srgbClr val="F2F2F2"/>
      </a:accent3>
      <a:accent4>
        <a:srgbClr val="AA4C41"/>
      </a:accent4>
      <a:accent5>
        <a:srgbClr val="2C453E"/>
      </a:accent5>
      <a:accent6>
        <a:srgbClr val="B39565"/>
      </a:accent6>
      <a:hlink>
        <a:srgbClr val="808080"/>
      </a:hlink>
      <a:folHlink>
        <a:srgbClr val="808080"/>
      </a:folHlink>
    </a:clrScheme>
    <a:fontScheme name="Custom 48">
      <a:majorFont>
        <a:latin typeface="Georgia"/>
        <a:ea typeface=""/>
        <a:cs typeface=""/>
      </a:majorFont>
      <a:minorFont>
        <a:latin typeface="Kaling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7302905_win32_SL_v6" id="{01B1D590-389A-46C5-8269-F19208F907A5}" vid="{8039636F-2BBF-4020-BA27-6E2A4D54BC49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3.xml><?xml version="1.0" encoding="utf-8"?>
<ds:datastoreItem xmlns:ds="http://schemas.openxmlformats.org/officeDocument/2006/customXml" ds:itemID="{0604397F-63E8-4103-9649-48635E4FC94A}"/>
</file>

<file path=customXml/itemProps22.xml><?xml version="1.0" encoding="utf-8"?>
<ds:datastoreItem xmlns:ds="http://schemas.openxmlformats.org/officeDocument/2006/customXml" ds:itemID="{00C14191-63EC-4824-90F4-A8013C12CE29}"/>
</file>

<file path=customXml/itemProps31.xml><?xml version="1.0" encoding="utf-8"?>
<ds:datastoreItem xmlns:ds="http://schemas.openxmlformats.org/officeDocument/2006/customXml" ds:itemID="{D8AA1146-9201-400E-9C7F-C43A9B83ED84}"/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987</ap:Words>
  <ap:Application>Microsoft Office PowerPoint</ap:Application>
  <ap:PresentationFormat>Widescreen</ap:PresentationFormat>
  <ap:Paragraphs>249</ap:Paragraphs>
  <ap:Slides>10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ap:HeadingPairs>
  <ap:TitlesOfParts>
    <vt:vector baseType="lpstr" size="15">
      <vt:lpstr>Arial</vt:lpstr>
      <vt:lpstr>Calibri</vt:lpstr>
      <vt:lpstr>Georgia</vt:lpstr>
      <vt:lpstr>Kalinga</vt:lpstr>
      <vt:lpstr>Office Theme</vt:lpstr>
      <vt:lpstr>History timeline 1</vt:lpstr>
      <vt:lpstr>History timeline 2</vt:lpstr>
      <vt:lpstr>History timeline 3</vt:lpstr>
      <vt:lpstr>History timeline 4</vt:lpstr>
      <vt:lpstr>History timeline 5</vt:lpstr>
      <vt:lpstr>History timeline 6</vt:lpstr>
      <vt:lpstr>History timeline 7</vt:lpstr>
      <vt:lpstr>History timeline 8</vt:lpstr>
      <vt:lpstr>HISTORY TIMELINE 9</vt:lpstr>
      <vt:lpstr>HISTORY TIMELINE 10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2023-03-31T15:44:28Z</dcterms:created>
  <dcterms:modified xsi:type="dcterms:W3CDTF">2023-04-13T04:10:14Z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